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9" r:id="rId1"/>
  </p:sldMasterIdLst>
  <p:notesMasterIdLst>
    <p:notesMasterId r:id="rId23"/>
  </p:notesMasterIdLst>
  <p:handoutMasterIdLst>
    <p:handoutMasterId r:id="rId24"/>
  </p:handoutMasterIdLst>
  <p:sldIdLst>
    <p:sldId id="256" r:id="rId2"/>
    <p:sldId id="365" r:id="rId3"/>
    <p:sldId id="488" r:id="rId4"/>
    <p:sldId id="507" r:id="rId5"/>
    <p:sldId id="492" r:id="rId6"/>
    <p:sldId id="493" r:id="rId7"/>
    <p:sldId id="508" r:id="rId8"/>
    <p:sldId id="494" r:id="rId9"/>
    <p:sldId id="496" r:id="rId10"/>
    <p:sldId id="497" r:id="rId11"/>
    <p:sldId id="498" r:id="rId12"/>
    <p:sldId id="499" r:id="rId13"/>
    <p:sldId id="500" r:id="rId14"/>
    <p:sldId id="501" r:id="rId15"/>
    <p:sldId id="502" r:id="rId16"/>
    <p:sldId id="506" r:id="rId17"/>
    <p:sldId id="503" r:id="rId18"/>
    <p:sldId id="505" r:id="rId19"/>
    <p:sldId id="504" r:id="rId20"/>
    <p:sldId id="482" r:id="rId21"/>
    <p:sldId id="495" r:id="rId22"/>
  </p:sldIdLst>
  <p:sldSz cx="12192000" cy="6858000"/>
  <p:notesSz cx="6858000" cy="9144000"/>
  <p:defaultTextStyle>
    <a:defPPr>
      <a:defRPr lang="en-US"/>
    </a:defPPr>
    <a:lvl1pPr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1pPr>
    <a:lvl2pPr marL="4572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2pPr>
    <a:lvl3pPr marL="9144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3pPr>
    <a:lvl4pPr marL="13716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4pPr>
    <a:lvl5pPr marL="18288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DD550C"/>
    <a:srgbClr val="03244D"/>
    <a:srgbClr val="F68026"/>
    <a:srgbClr val="496E9C"/>
    <a:srgbClr val="6699FF"/>
    <a:srgbClr val="003399"/>
    <a:srgbClr val="0033CC"/>
    <a:srgbClr val="3366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444" autoAdjust="0"/>
    <p:restoredTop sz="77986" autoAdjust="0"/>
  </p:normalViewPr>
  <p:slideViewPr>
    <p:cSldViewPr>
      <p:cViewPr varScale="1">
        <p:scale>
          <a:sx n="89" d="100"/>
          <a:sy n="89" d="100"/>
        </p:scale>
        <p:origin x="834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59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5160"/>
    </p:cViewPr>
  </p:sorterViewPr>
  <p:notesViewPr>
    <p:cSldViewPr>
      <p:cViewPr varScale="1">
        <p:scale>
          <a:sx n="65" d="100"/>
          <a:sy n="65" d="100"/>
        </p:scale>
        <p:origin x="1540" y="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7C0D9E-9654-4FA8-AA10-8416CD66747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BD9F760-55D8-46C9-876A-7B7C5C17F56E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altLang="zh-Hans" dirty="0">
              <a:latin typeface="Calibri" panose="020F0502020204030204" pitchFamily="34" charset="0"/>
              <a:cs typeface="Calibri" panose="020F0502020204030204" pitchFamily="34" charset="0"/>
            </a:rPr>
            <a:t>1</a:t>
          </a:r>
          <a:endParaRPr lang="en-US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AD8C9274-AD85-489E-A293-64F4E60C7C41}" type="parTrans" cxnId="{70405206-4F94-4DD7-8A7C-1842813655B2}">
      <dgm:prSet/>
      <dgm:spPr/>
      <dgm:t>
        <a:bodyPr/>
        <a:lstStyle/>
        <a:p>
          <a:endParaRPr lang="en-US"/>
        </a:p>
      </dgm:t>
    </dgm:pt>
    <dgm:pt modelId="{86157848-5632-4B23-87B8-79FAEB31704F}" type="sibTrans" cxnId="{70405206-4F94-4DD7-8A7C-1842813655B2}">
      <dgm:prSet/>
      <dgm:spPr/>
      <dgm:t>
        <a:bodyPr/>
        <a:lstStyle/>
        <a:p>
          <a:endParaRPr lang="en-US"/>
        </a:p>
      </dgm:t>
    </dgm:pt>
    <dgm:pt modelId="{8830577D-D1C3-4F54-9530-AE0C1540445A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altLang="zh-Hans" dirty="0">
              <a:latin typeface="Calibri" panose="020F0502020204030204" pitchFamily="34" charset="0"/>
              <a:cs typeface="Calibri" panose="020F0502020204030204" pitchFamily="34" charset="0"/>
            </a:rPr>
            <a:t>2</a:t>
          </a:r>
          <a:endParaRPr lang="en-US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8353EFC-0D5E-4154-9928-656098996E9E}" type="parTrans" cxnId="{1BEC6823-7224-471B-AED3-5F9406E05DEB}">
      <dgm:prSet/>
      <dgm:spPr/>
      <dgm:t>
        <a:bodyPr/>
        <a:lstStyle/>
        <a:p>
          <a:endParaRPr lang="en-US"/>
        </a:p>
      </dgm:t>
    </dgm:pt>
    <dgm:pt modelId="{4B75A194-9719-40F7-8194-ABEDBDD52D30}" type="sibTrans" cxnId="{1BEC6823-7224-471B-AED3-5F9406E05DEB}">
      <dgm:prSet/>
      <dgm:spPr/>
      <dgm:t>
        <a:bodyPr/>
        <a:lstStyle/>
        <a:p>
          <a:endParaRPr lang="en-US"/>
        </a:p>
      </dgm:t>
    </dgm:pt>
    <dgm:pt modelId="{562F0A6A-C0FA-4223-9C9D-CECB0D32ECA1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NZ" sz="3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Solid-State Disks</a:t>
          </a:r>
          <a:endParaRPr lang="en-US" sz="3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B0CFBB8-388D-4273-9744-8FEB7734D84C}" type="parTrans" cxnId="{5F6D1D2D-B6A4-4C83-932C-CF5491E1040D}">
      <dgm:prSet/>
      <dgm:spPr/>
      <dgm:t>
        <a:bodyPr/>
        <a:lstStyle/>
        <a:p>
          <a:endParaRPr lang="en-US"/>
        </a:p>
      </dgm:t>
    </dgm:pt>
    <dgm:pt modelId="{FE8B5CCE-7ABA-42D4-9EFC-2516F0C1FB50}" type="sibTrans" cxnId="{5F6D1D2D-B6A4-4C83-932C-CF5491E1040D}">
      <dgm:prSet/>
      <dgm:spPr/>
      <dgm:t>
        <a:bodyPr/>
        <a:lstStyle/>
        <a:p>
          <a:endParaRPr lang="en-US"/>
        </a:p>
      </dgm:t>
    </dgm:pt>
    <dgm:pt modelId="{C4DEDC06-C8EC-4A79-8D12-1A1A3100A5B9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zh-Hans" sz="3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Disk Access Time</a:t>
          </a:r>
          <a:endParaRPr lang="en-US" sz="3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CB1C124-0025-4308-A902-C7A3EF9027AB}" type="sibTrans" cxnId="{A306BD06-3FC5-4360-944A-5467FD73E1AB}">
      <dgm:prSet/>
      <dgm:spPr/>
      <dgm:t>
        <a:bodyPr/>
        <a:lstStyle/>
        <a:p>
          <a:endParaRPr lang="en-US"/>
        </a:p>
      </dgm:t>
    </dgm:pt>
    <dgm:pt modelId="{A8699FB5-A364-4FA1-A020-115A9AADE4BA}" type="parTrans" cxnId="{A306BD06-3FC5-4360-944A-5467FD73E1AB}">
      <dgm:prSet/>
      <dgm:spPr/>
      <dgm:t>
        <a:bodyPr/>
        <a:lstStyle/>
        <a:p>
          <a:endParaRPr lang="en-US"/>
        </a:p>
      </dgm:t>
    </dgm:pt>
    <dgm:pt modelId="{BD20E21A-F8F2-894D-A93F-AE537535D25D}">
      <dgm:prSet phldrT="[Text]" custT="1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altLang="zh-Han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3</a:t>
          </a:r>
          <a:endParaRPr lang="en-US" sz="3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D89A05F-A56A-BD4B-AC5E-B142B3403C45}" type="parTrans" cxnId="{774253BC-1815-3A4C-BFA2-9C1A1243706C}">
      <dgm:prSet/>
      <dgm:spPr/>
      <dgm:t>
        <a:bodyPr/>
        <a:lstStyle/>
        <a:p>
          <a:endParaRPr lang="en-US"/>
        </a:p>
      </dgm:t>
    </dgm:pt>
    <dgm:pt modelId="{30875A37-14E3-4C49-B7B3-2F5C76CA8532}" type="sibTrans" cxnId="{774253BC-1815-3A4C-BFA2-9C1A1243706C}">
      <dgm:prSet/>
      <dgm:spPr/>
      <dgm:t>
        <a:bodyPr/>
        <a:lstStyle/>
        <a:p>
          <a:endParaRPr lang="en-US"/>
        </a:p>
      </dgm:t>
    </dgm:pt>
    <dgm:pt modelId="{9D0CDAEC-4012-4542-9866-353FDA8601D3}">
      <dgm:prSet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zh-Hans" sz="3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NAS and SAN</a:t>
          </a:r>
          <a:endParaRPr lang="en-US" sz="3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94EBC55-5C0F-504D-9CEC-93A65D7CD67C}" type="parTrans" cxnId="{11F930FD-F1D4-E349-BC30-7D3CFD2E5F4B}">
      <dgm:prSet/>
      <dgm:spPr/>
      <dgm:t>
        <a:bodyPr/>
        <a:lstStyle/>
        <a:p>
          <a:endParaRPr lang="en-US"/>
        </a:p>
      </dgm:t>
    </dgm:pt>
    <dgm:pt modelId="{6EF84252-0527-1B4D-88EF-7C6742A41B71}" type="sibTrans" cxnId="{11F930FD-F1D4-E349-BC30-7D3CFD2E5F4B}">
      <dgm:prSet/>
      <dgm:spPr/>
      <dgm:t>
        <a:bodyPr/>
        <a:lstStyle/>
        <a:p>
          <a:endParaRPr lang="en-US"/>
        </a:p>
      </dgm:t>
    </dgm:pt>
    <dgm:pt modelId="{067E5312-089B-48DC-B8EC-9E6FE94590BE}" type="pres">
      <dgm:prSet presAssocID="{EB7C0D9E-9654-4FA8-AA10-8416CD667475}" presName="linearFlow" presStyleCnt="0">
        <dgm:presLayoutVars>
          <dgm:dir/>
          <dgm:animLvl val="lvl"/>
          <dgm:resizeHandles val="exact"/>
        </dgm:presLayoutVars>
      </dgm:prSet>
      <dgm:spPr/>
    </dgm:pt>
    <dgm:pt modelId="{414E04CD-2182-4E59-861E-647C35A0D63D}" type="pres">
      <dgm:prSet presAssocID="{8BD9F760-55D8-46C9-876A-7B7C5C17F56E}" presName="composite" presStyleCnt="0"/>
      <dgm:spPr/>
    </dgm:pt>
    <dgm:pt modelId="{EFAF798D-3107-4999-984C-A5AA72F10AF0}" type="pres">
      <dgm:prSet presAssocID="{8BD9F760-55D8-46C9-876A-7B7C5C17F56E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8DD32222-7FD1-4D44-9569-8990D5FC1DE1}" type="pres">
      <dgm:prSet presAssocID="{8BD9F760-55D8-46C9-876A-7B7C5C17F56E}" presName="descendantText" presStyleLbl="alignAcc1" presStyleIdx="0" presStyleCnt="3">
        <dgm:presLayoutVars>
          <dgm:bulletEnabled val="1"/>
        </dgm:presLayoutVars>
      </dgm:prSet>
      <dgm:spPr/>
    </dgm:pt>
    <dgm:pt modelId="{F5624F9D-91F8-4318-84E8-C152E45DF215}" type="pres">
      <dgm:prSet presAssocID="{86157848-5632-4B23-87B8-79FAEB31704F}" presName="sp" presStyleCnt="0"/>
      <dgm:spPr/>
    </dgm:pt>
    <dgm:pt modelId="{67949BBA-A32D-4E30-8854-5287421CB4F6}" type="pres">
      <dgm:prSet presAssocID="{8830577D-D1C3-4F54-9530-AE0C1540445A}" presName="composite" presStyleCnt="0"/>
      <dgm:spPr/>
    </dgm:pt>
    <dgm:pt modelId="{B7F0D56F-B6AA-4702-8D3C-0269DB547BC3}" type="pres">
      <dgm:prSet presAssocID="{8830577D-D1C3-4F54-9530-AE0C1540445A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3982FFF4-760C-46A3-874D-044CAA38386C}" type="pres">
      <dgm:prSet presAssocID="{8830577D-D1C3-4F54-9530-AE0C1540445A}" presName="descendantText" presStyleLbl="alignAcc1" presStyleIdx="1" presStyleCnt="3">
        <dgm:presLayoutVars>
          <dgm:bulletEnabled val="1"/>
        </dgm:presLayoutVars>
      </dgm:prSet>
      <dgm:spPr/>
    </dgm:pt>
    <dgm:pt modelId="{283774FF-D4EE-224A-8A6A-D8E0B2EE0946}" type="pres">
      <dgm:prSet presAssocID="{4B75A194-9719-40F7-8194-ABEDBDD52D30}" presName="sp" presStyleCnt="0"/>
      <dgm:spPr/>
    </dgm:pt>
    <dgm:pt modelId="{540E1084-8E4C-0941-ADFA-0C198269ECCA}" type="pres">
      <dgm:prSet presAssocID="{BD20E21A-F8F2-894D-A93F-AE537535D25D}" presName="composite" presStyleCnt="0"/>
      <dgm:spPr/>
    </dgm:pt>
    <dgm:pt modelId="{5B1C94EF-805F-CB49-8415-072CE0731D9A}" type="pres">
      <dgm:prSet presAssocID="{BD20E21A-F8F2-894D-A93F-AE537535D25D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53505C3C-6509-A94E-A6E6-4A49A3C10891}" type="pres">
      <dgm:prSet presAssocID="{BD20E21A-F8F2-894D-A93F-AE537535D25D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70405206-4F94-4DD7-8A7C-1842813655B2}" srcId="{EB7C0D9E-9654-4FA8-AA10-8416CD667475}" destId="{8BD9F760-55D8-46C9-876A-7B7C5C17F56E}" srcOrd="0" destOrd="0" parTransId="{AD8C9274-AD85-489E-A293-64F4E60C7C41}" sibTransId="{86157848-5632-4B23-87B8-79FAEB31704F}"/>
    <dgm:cxn modelId="{A306BD06-3FC5-4360-944A-5467FD73E1AB}" srcId="{8BD9F760-55D8-46C9-876A-7B7C5C17F56E}" destId="{C4DEDC06-C8EC-4A79-8D12-1A1A3100A5B9}" srcOrd="0" destOrd="0" parTransId="{A8699FB5-A364-4FA1-A020-115A9AADE4BA}" sibTransId="{1CB1C124-0025-4308-A902-C7A3EF9027AB}"/>
    <dgm:cxn modelId="{1BEC6823-7224-471B-AED3-5F9406E05DEB}" srcId="{EB7C0D9E-9654-4FA8-AA10-8416CD667475}" destId="{8830577D-D1C3-4F54-9530-AE0C1540445A}" srcOrd="1" destOrd="0" parTransId="{68353EFC-0D5E-4154-9928-656098996E9E}" sibTransId="{4B75A194-9719-40F7-8194-ABEDBDD52D30}"/>
    <dgm:cxn modelId="{5F6D1D2D-B6A4-4C83-932C-CF5491E1040D}" srcId="{8830577D-D1C3-4F54-9530-AE0C1540445A}" destId="{562F0A6A-C0FA-4223-9C9D-CECB0D32ECA1}" srcOrd="0" destOrd="0" parTransId="{5B0CFBB8-388D-4273-9744-8FEB7734D84C}" sibTransId="{FE8B5CCE-7ABA-42D4-9EFC-2516F0C1FB50}"/>
    <dgm:cxn modelId="{13F00D69-6BB8-4FF7-9072-9A108BDBAE42}" type="presOf" srcId="{8830577D-D1C3-4F54-9530-AE0C1540445A}" destId="{B7F0D56F-B6AA-4702-8D3C-0269DB547BC3}" srcOrd="0" destOrd="0" presId="urn:microsoft.com/office/officeart/2005/8/layout/chevron2"/>
    <dgm:cxn modelId="{41FD7958-2E29-4022-865D-852CD7A6239F}" type="presOf" srcId="{8BD9F760-55D8-46C9-876A-7B7C5C17F56E}" destId="{EFAF798D-3107-4999-984C-A5AA72F10AF0}" srcOrd="0" destOrd="0" presId="urn:microsoft.com/office/officeart/2005/8/layout/chevron2"/>
    <dgm:cxn modelId="{9F27D897-A08D-884A-B983-FB28716F2A80}" type="presOf" srcId="{9D0CDAEC-4012-4542-9866-353FDA8601D3}" destId="{53505C3C-6509-A94E-A6E6-4A49A3C10891}" srcOrd="0" destOrd="0" presId="urn:microsoft.com/office/officeart/2005/8/layout/chevron2"/>
    <dgm:cxn modelId="{67D6959C-F452-42A5-9A37-25ADE00E9101}" type="presOf" srcId="{C4DEDC06-C8EC-4A79-8D12-1A1A3100A5B9}" destId="{8DD32222-7FD1-4D44-9569-8990D5FC1DE1}" srcOrd="0" destOrd="0" presId="urn:microsoft.com/office/officeart/2005/8/layout/chevron2"/>
    <dgm:cxn modelId="{774253BC-1815-3A4C-BFA2-9C1A1243706C}" srcId="{EB7C0D9E-9654-4FA8-AA10-8416CD667475}" destId="{BD20E21A-F8F2-894D-A93F-AE537535D25D}" srcOrd="2" destOrd="0" parTransId="{8D89A05F-A56A-BD4B-AC5E-B142B3403C45}" sibTransId="{30875A37-14E3-4C49-B7B3-2F5C76CA8532}"/>
    <dgm:cxn modelId="{DA39E7CB-BF20-4E86-AE58-CFE7C891843E}" type="presOf" srcId="{562F0A6A-C0FA-4223-9C9D-CECB0D32ECA1}" destId="{3982FFF4-760C-46A3-874D-044CAA38386C}" srcOrd="0" destOrd="0" presId="urn:microsoft.com/office/officeart/2005/8/layout/chevron2"/>
    <dgm:cxn modelId="{85B3E0F1-8629-2344-8EB3-F5190905BFAF}" type="presOf" srcId="{BD20E21A-F8F2-894D-A93F-AE537535D25D}" destId="{5B1C94EF-805F-CB49-8415-072CE0731D9A}" srcOrd="0" destOrd="0" presId="urn:microsoft.com/office/officeart/2005/8/layout/chevron2"/>
    <dgm:cxn modelId="{9AE6DCF6-3C23-4086-854E-17A2285C5DDF}" type="presOf" srcId="{EB7C0D9E-9654-4FA8-AA10-8416CD667475}" destId="{067E5312-089B-48DC-B8EC-9E6FE94590BE}" srcOrd="0" destOrd="0" presId="urn:microsoft.com/office/officeart/2005/8/layout/chevron2"/>
    <dgm:cxn modelId="{11F930FD-F1D4-E349-BC30-7D3CFD2E5F4B}" srcId="{BD20E21A-F8F2-894D-A93F-AE537535D25D}" destId="{9D0CDAEC-4012-4542-9866-353FDA8601D3}" srcOrd="0" destOrd="0" parTransId="{F94EBC55-5C0F-504D-9CEC-93A65D7CD67C}" sibTransId="{6EF84252-0527-1B4D-88EF-7C6742A41B71}"/>
    <dgm:cxn modelId="{BA7E3FAA-FDF0-4DE6-BA34-84ACB3310F1C}" type="presParOf" srcId="{067E5312-089B-48DC-B8EC-9E6FE94590BE}" destId="{414E04CD-2182-4E59-861E-647C35A0D63D}" srcOrd="0" destOrd="0" presId="urn:microsoft.com/office/officeart/2005/8/layout/chevron2"/>
    <dgm:cxn modelId="{9995C8A6-F166-42CE-896D-6873ADE798EE}" type="presParOf" srcId="{414E04CD-2182-4E59-861E-647C35A0D63D}" destId="{EFAF798D-3107-4999-984C-A5AA72F10AF0}" srcOrd="0" destOrd="0" presId="urn:microsoft.com/office/officeart/2005/8/layout/chevron2"/>
    <dgm:cxn modelId="{A8391CE5-5663-4EAB-BC04-E377CDE24081}" type="presParOf" srcId="{414E04CD-2182-4E59-861E-647C35A0D63D}" destId="{8DD32222-7FD1-4D44-9569-8990D5FC1DE1}" srcOrd="1" destOrd="0" presId="urn:microsoft.com/office/officeart/2005/8/layout/chevron2"/>
    <dgm:cxn modelId="{3D4FEA00-C4C8-4C8C-9684-D0D8C3CA587B}" type="presParOf" srcId="{067E5312-089B-48DC-B8EC-9E6FE94590BE}" destId="{F5624F9D-91F8-4318-84E8-C152E45DF215}" srcOrd="1" destOrd="0" presId="urn:microsoft.com/office/officeart/2005/8/layout/chevron2"/>
    <dgm:cxn modelId="{0AF3A15E-1450-4BE1-9612-AA3D53064AA9}" type="presParOf" srcId="{067E5312-089B-48DC-B8EC-9E6FE94590BE}" destId="{67949BBA-A32D-4E30-8854-5287421CB4F6}" srcOrd="2" destOrd="0" presId="urn:microsoft.com/office/officeart/2005/8/layout/chevron2"/>
    <dgm:cxn modelId="{1513DADC-5C11-4848-A2C6-4BD3E9381C69}" type="presParOf" srcId="{67949BBA-A32D-4E30-8854-5287421CB4F6}" destId="{B7F0D56F-B6AA-4702-8D3C-0269DB547BC3}" srcOrd="0" destOrd="0" presId="urn:microsoft.com/office/officeart/2005/8/layout/chevron2"/>
    <dgm:cxn modelId="{BEEBD9D6-002B-4C76-9FB9-A0D56B465D49}" type="presParOf" srcId="{67949BBA-A32D-4E30-8854-5287421CB4F6}" destId="{3982FFF4-760C-46A3-874D-044CAA38386C}" srcOrd="1" destOrd="0" presId="urn:microsoft.com/office/officeart/2005/8/layout/chevron2"/>
    <dgm:cxn modelId="{A12ABF99-F66A-5A42-B463-38DD4F27D092}" type="presParOf" srcId="{067E5312-089B-48DC-B8EC-9E6FE94590BE}" destId="{283774FF-D4EE-224A-8A6A-D8E0B2EE0946}" srcOrd="3" destOrd="0" presId="urn:microsoft.com/office/officeart/2005/8/layout/chevron2"/>
    <dgm:cxn modelId="{21730464-2CD1-C54E-B6F4-AAB1C9393711}" type="presParOf" srcId="{067E5312-089B-48DC-B8EC-9E6FE94590BE}" destId="{540E1084-8E4C-0941-ADFA-0C198269ECCA}" srcOrd="4" destOrd="0" presId="urn:microsoft.com/office/officeart/2005/8/layout/chevron2"/>
    <dgm:cxn modelId="{C65381BF-2326-E149-893F-F98AC468687B}" type="presParOf" srcId="{540E1084-8E4C-0941-ADFA-0C198269ECCA}" destId="{5B1C94EF-805F-CB49-8415-072CE0731D9A}" srcOrd="0" destOrd="0" presId="urn:microsoft.com/office/officeart/2005/8/layout/chevron2"/>
    <dgm:cxn modelId="{FDEE3950-9FB6-944A-B5FD-15349E0520C3}" type="presParOf" srcId="{540E1084-8E4C-0941-ADFA-0C198269ECCA}" destId="{53505C3C-6509-A94E-A6E6-4A49A3C10891}" srcOrd="1" destOrd="0" presId="urn:microsoft.com/office/officeart/2005/8/layout/chevron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627D6D-3B39-4F07-8AFD-EB994C9FFC9E}" type="doc">
      <dgm:prSet loTypeId="urn:microsoft.com/office/officeart/2005/8/layout/bList2" loCatId="list" qsTypeId="urn:microsoft.com/office/officeart/2005/8/quickstyle/simple1" qsCatId="simple" csTypeId="urn:microsoft.com/office/officeart/2005/8/colors/accent4_2" csCatId="accent4" phldr="1"/>
      <dgm:spPr/>
    </dgm:pt>
    <dgm:pt modelId="{55C551F0-A5C7-4064-93C7-6BDC6804C9B5}">
      <dgm:prSet phldrT="[Text]" custT="1"/>
      <dgm:spPr>
        <a:solidFill>
          <a:srgbClr val="DD550C"/>
        </a:solidFill>
      </dgm:spPr>
      <dgm:t>
        <a:bodyPr/>
        <a:lstStyle/>
        <a:p>
          <a:pPr algn="l"/>
          <a:r>
            <a:rPr lang="en-US" sz="3200" dirty="0">
              <a:latin typeface="Calibri" panose="020F0502020204030204" pitchFamily="34" charset="0"/>
              <a:cs typeface="Calibri" panose="020F0502020204030204" pitchFamily="34" charset="0"/>
            </a:rPr>
            <a:t>Step 1: Round/Sec</a:t>
          </a:r>
        </a:p>
      </dgm:t>
    </dgm:pt>
    <dgm:pt modelId="{4F21E314-F611-4D0C-B554-7AF20F24FDFC}" type="parTrans" cxnId="{04D2D1AD-6152-4A99-80B7-BC47941E9B22}">
      <dgm:prSet/>
      <dgm:spPr/>
      <dgm:t>
        <a:bodyPr/>
        <a:lstStyle/>
        <a:p>
          <a:endParaRPr lang="en-US"/>
        </a:p>
      </dgm:t>
    </dgm:pt>
    <dgm:pt modelId="{18E3AA99-A499-424D-AF0A-BA7C0B93231A}" type="sibTrans" cxnId="{04D2D1AD-6152-4A99-80B7-BC47941E9B22}">
      <dgm:prSet/>
      <dgm:spPr/>
      <dgm:t>
        <a:bodyPr/>
        <a:lstStyle/>
        <a:p>
          <a:endParaRPr lang="en-US"/>
        </a:p>
      </dgm:t>
    </dgm:pt>
    <dgm:pt modelId="{428E0AA7-58ED-4818-9414-01DF1AC8E258}">
      <dgm:prSet phldrT="[Text]" custT="1"/>
      <dgm:spPr>
        <a:solidFill>
          <a:srgbClr val="DD550C"/>
        </a:solidFill>
      </dgm:spPr>
      <dgm:t>
        <a:bodyPr/>
        <a:lstStyle/>
        <a:p>
          <a:r>
            <a:rPr lang="en-US" sz="3200" dirty="0">
              <a:latin typeface="Calibri" panose="020F0502020204030204" pitchFamily="34" charset="0"/>
              <a:cs typeface="Calibri" panose="020F0502020204030204" pitchFamily="34" charset="0"/>
            </a:rPr>
            <a:t>Step 3:     Half Round</a:t>
          </a:r>
        </a:p>
      </dgm:t>
    </dgm:pt>
    <dgm:pt modelId="{C72883D0-BBAA-47D2-A72A-EDCCB0D16F5B}" type="parTrans" cxnId="{69D3744B-0833-4C3F-810A-19E9674F7914}">
      <dgm:prSet/>
      <dgm:spPr/>
      <dgm:t>
        <a:bodyPr/>
        <a:lstStyle/>
        <a:p>
          <a:endParaRPr lang="en-US"/>
        </a:p>
      </dgm:t>
    </dgm:pt>
    <dgm:pt modelId="{D7C913D0-5BEC-4EB8-BB2E-A136A67B84F6}" type="sibTrans" cxnId="{69D3744B-0833-4C3F-810A-19E9674F7914}">
      <dgm:prSet/>
      <dgm:spPr/>
      <dgm:t>
        <a:bodyPr/>
        <a:lstStyle/>
        <a:p>
          <a:endParaRPr lang="en-US"/>
        </a:p>
      </dgm:t>
    </dgm:pt>
    <dgm:pt modelId="{19CE2794-0E50-4BBC-80E4-4C0C2EC75899}">
      <dgm:prSet phldrT="[Text]" custT="1"/>
      <dgm:spPr>
        <a:solidFill>
          <a:srgbClr val="DD550C"/>
        </a:solidFill>
      </dgm:spPr>
      <dgm:t>
        <a:bodyPr/>
        <a:lstStyle/>
        <a:p>
          <a:r>
            <a:rPr lang="en-US" sz="3200" dirty="0">
              <a:latin typeface="Calibri" panose="020F0502020204030204" pitchFamily="34" charset="0"/>
              <a:cs typeface="Calibri" panose="020F0502020204030204" pitchFamily="34" charset="0"/>
            </a:rPr>
            <a:t>Step 2:     Sec /Round</a:t>
          </a:r>
        </a:p>
      </dgm:t>
    </dgm:pt>
    <dgm:pt modelId="{0EC98531-4309-4F31-A205-1E17C98ADD9C}" type="sibTrans" cxnId="{9DB7D19A-3A71-4FBE-A3D9-0E52A2EF5F41}">
      <dgm:prSet/>
      <dgm:spPr/>
      <dgm:t>
        <a:bodyPr/>
        <a:lstStyle/>
        <a:p>
          <a:endParaRPr lang="en-US"/>
        </a:p>
      </dgm:t>
    </dgm:pt>
    <dgm:pt modelId="{F3C71C79-5E5E-457E-AF16-95A346F5F6D0}" type="parTrans" cxnId="{9DB7D19A-3A71-4FBE-A3D9-0E52A2EF5F41}">
      <dgm:prSet/>
      <dgm:spPr/>
      <dgm:t>
        <a:bodyPr/>
        <a:lstStyle/>
        <a:p>
          <a:endParaRPr lang="en-US"/>
        </a:p>
      </dgm:t>
    </dgm:pt>
    <dgm:pt modelId="{72420558-37ED-4D81-BA67-0B3B1CB5F8A8}" type="pres">
      <dgm:prSet presAssocID="{60627D6D-3B39-4F07-8AFD-EB994C9FFC9E}" presName="diagram" presStyleCnt="0">
        <dgm:presLayoutVars>
          <dgm:dir/>
          <dgm:animLvl val="lvl"/>
          <dgm:resizeHandles val="exact"/>
        </dgm:presLayoutVars>
      </dgm:prSet>
      <dgm:spPr/>
    </dgm:pt>
    <dgm:pt modelId="{DA1B8C36-E120-4882-A762-CB1234B3661D}" type="pres">
      <dgm:prSet presAssocID="{55C551F0-A5C7-4064-93C7-6BDC6804C9B5}" presName="compNode" presStyleCnt="0"/>
      <dgm:spPr/>
    </dgm:pt>
    <dgm:pt modelId="{2513BD4A-A533-4892-8ADE-C93249E1E572}" type="pres">
      <dgm:prSet presAssocID="{55C551F0-A5C7-4064-93C7-6BDC6804C9B5}" presName="childRect" presStyleLbl="bgAcc1" presStyleIdx="0" presStyleCnt="3">
        <dgm:presLayoutVars>
          <dgm:bulletEnabled val="1"/>
        </dgm:presLayoutVars>
      </dgm:prSet>
      <dgm:spPr/>
    </dgm:pt>
    <dgm:pt modelId="{E8A9A024-5C68-4037-8D58-DDA5C8FA0D38}" type="pres">
      <dgm:prSet presAssocID="{55C551F0-A5C7-4064-93C7-6BDC6804C9B5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12616727-C307-4300-9E74-338075491C24}" type="pres">
      <dgm:prSet presAssocID="{55C551F0-A5C7-4064-93C7-6BDC6804C9B5}" presName="parentRect" presStyleLbl="alignNode1" presStyleIdx="0" presStyleCnt="3"/>
      <dgm:spPr/>
    </dgm:pt>
    <dgm:pt modelId="{67C75711-90A1-4DCE-B59D-519F97B032D8}" type="pres">
      <dgm:prSet presAssocID="{55C551F0-A5C7-4064-93C7-6BDC6804C9B5}" presName="adorn" presStyleLbl="fgAccFollowNode1" presStyleIdx="0" presStyleCnt="3" custLinFactX="25995" custLinFactNeighborX="100000" custLinFactNeighborY="88619"/>
      <dgm:spPr>
        <a:prstGeom prst="flowChartConnector">
          <a:avLst/>
        </a:prstGeom>
        <a:solidFill>
          <a:schemeClr val="bg1">
            <a:alpha val="90000"/>
          </a:schemeClr>
        </a:solidFill>
        <a:ln>
          <a:noFill/>
        </a:ln>
      </dgm:spPr>
    </dgm:pt>
    <dgm:pt modelId="{0B3C3ED2-5B08-4A27-A74D-16051DDD0C10}" type="pres">
      <dgm:prSet presAssocID="{18E3AA99-A499-424D-AF0A-BA7C0B93231A}" presName="sibTrans" presStyleLbl="sibTrans2D1" presStyleIdx="0" presStyleCnt="0"/>
      <dgm:spPr/>
    </dgm:pt>
    <dgm:pt modelId="{E628CE1B-AC40-427B-8DF1-BAC039ACB18C}" type="pres">
      <dgm:prSet presAssocID="{19CE2794-0E50-4BBC-80E4-4C0C2EC75899}" presName="compNode" presStyleCnt="0"/>
      <dgm:spPr/>
    </dgm:pt>
    <dgm:pt modelId="{21835C5E-6908-4C4C-BF9E-BF9FA77208E8}" type="pres">
      <dgm:prSet presAssocID="{19CE2794-0E50-4BBC-80E4-4C0C2EC75899}" presName="childRect" presStyleLbl="bgAcc1" presStyleIdx="1" presStyleCnt="3">
        <dgm:presLayoutVars>
          <dgm:bulletEnabled val="1"/>
        </dgm:presLayoutVars>
      </dgm:prSet>
      <dgm:spPr/>
    </dgm:pt>
    <dgm:pt modelId="{7E2BF56F-4449-407A-870F-75D929552130}" type="pres">
      <dgm:prSet presAssocID="{19CE2794-0E50-4BBC-80E4-4C0C2EC75899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98F53A03-E581-4770-A077-5DD7E81D0E43}" type="pres">
      <dgm:prSet presAssocID="{19CE2794-0E50-4BBC-80E4-4C0C2EC75899}" presName="parentRect" presStyleLbl="alignNode1" presStyleIdx="1" presStyleCnt="3"/>
      <dgm:spPr/>
    </dgm:pt>
    <dgm:pt modelId="{FF553A19-4FB1-4CC5-9488-AB0907D13EB6}" type="pres">
      <dgm:prSet presAssocID="{19CE2794-0E50-4BBC-80E4-4C0C2EC75899}" presName="adorn" presStyleLbl="fgAccFollowNode1" presStyleIdx="1" presStyleCnt="3" custLinFactNeighborX="18761" custLinFactNeighborY="20697"/>
      <dgm:spPr>
        <a:prstGeom prst="flowChartConnector">
          <a:avLst/>
        </a:prstGeom>
        <a:noFill/>
        <a:ln>
          <a:noFill/>
        </a:ln>
      </dgm:spPr>
    </dgm:pt>
    <dgm:pt modelId="{DD82ADB3-8094-469F-BC48-B486E40844FE}" type="pres">
      <dgm:prSet presAssocID="{0EC98531-4309-4F31-A205-1E17C98ADD9C}" presName="sibTrans" presStyleLbl="sibTrans2D1" presStyleIdx="0" presStyleCnt="0"/>
      <dgm:spPr/>
    </dgm:pt>
    <dgm:pt modelId="{81947415-7A57-4520-AADD-45388D425839}" type="pres">
      <dgm:prSet presAssocID="{428E0AA7-58ED-4818-9414-01DF1AC8E258}" presName="compNode" presStyleCnt="0"/>
      <dgm:spPr/>
    </dgm:pt>
    <dgm:pt modelId="{67D11474-A2C6-4EDF-98A9-9647545E4A77}" type="pres">
      <dgm:prSet presAssocID="{428E0AA7-58ED-4818-9414-01DF1AC8E258}" presName="childRect" presStyleLbl="bgAcc1" presStyleIdx="2" presStyleCnt="3">
        <dgm:presLayoutVars>
          <dgm:bulletEnabled val="1"/>
        </dgm:presLayoutVars>
      </dgm:prSet>
      <dgm:spPr/>
    </dgm:pt>
    <dgm:pt modelId="{63F85850-91FB-452F-A597-BDEFB67DB0FA}" type="pres">
      <dgm:prSet presAssocID="{428E0AA7-58ED-4818-9414-01DF1AC8E258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1D65FBAA-0DEA-4E61-B618-BC012CAEF8F2}" type="pres">
      <dgm:prSet presAssocID="{428E0AA7-58ED-4818-9414-01DF1AC8E258}" presName="parentRect" presStyleLbl="alignNode1" presStyleIdx="2" presStyleCnt="3"/>
      <dgm:spPr/>
    </dgm:pt>
    <dgm:pt modelId="{54D1746C-1A7E-4675-A8E0-81EE603B429F}" type="pres">
      <dgm:prSet presAssocID="{428E0AA7-58ED-4818-9414-01DF1AC8E258}" presName="adorn" presStyleLbl="fgAccFollowNode1" presStyleIdx="2" presStyleCnt="3" custLinFactNeighborX="5846" custLinFactNeighborY="11521"/>
      <dgm:spPr>
        <a:prstGeom prst="flowChartConnector">
          <a:avLst/>
        </a:prstGeom>
        <a:noFill/>
        <a:ln>
          <a:noFill/>
        </a:ln>
      </dgm:spPr>
    </dgm:pt>
  </dgm:ptLst>
  <dgm:cxnLst>
    <dgm:cxn modelId="{E9E76609-AD3E-4A8E-9D7B-31B9AF55422C}" type="presOf" srcId="{55C551F0-A5C7-4064-93C7-6BDC6804C9B5}" destId="{12616727-C307-4300-9E74-338075491C24}" srcOrd="1" destOrd="0" presId="urn:microsoft.com/office/officeart/2005/8/layout/bList2"/>
    <dgm:cxn modelId="{D0BD2429-68BA-46C3-8C9F-2BF64457F30C}" type="presOf" srcId="{428E0AA7-58ED-4818-9414-01DF1AC8E258}" destId="{1D65FBAA-0DEA-4E61-B618-BC012CAEF8F2}" srcOrd="1" destOrd="0" presId="urn:microsoft.com/office/officeart/2005/8/layout/bList2"/>
    <dgm:cxn modelId="{DFC2772F-500A-4A9E-8C98-ACE7FBA38A06}" type="presOf" srcId="{55C551F0-A5C7-4064-93C7-6BDC6804C9B5}" destId="{E8A9A024-5C68-4037-8D58-DDA5C8FA0D38}" srcOrd="0" destOrd="0" presId="urn:microsoft.com/office/officeart/2005/8/layout/bList2"/>
    <dgm:cxn modelId="{82908539-91E0-412A-9E94-B1ABC98DFA5F}" type="presOf" srcId="{428E0AA7-58ED-4818-9414-01DF1AC8E258}" destId="{63F85850-91FB-452F-A597-BDEFB67DB0FA}" srcOrd="0" destOrd="0" presId="urn:microsoft.com/office/officeart/2005/8/layout/bList2"/>
    <dgm:cxn modelId="{A245A343-127A-407C-B2B5-04DB900D2CCB}" type="presOf" srcId="{19CE2794-0E50-4BBC-80E4-4C0C2EC75899}" destId="{7E2BF56F-4449-407A-870F-75D929552130}" srcOrd="0" destOrd="0" presId="urn:microsoft.com/office/officeart/2005/8/layout/bList2"/>
    <dgm:cxn modelId="{69D3744B-0833-4C3F-810A-19E9674F7914}" srcId="{60627D6D-3B39-4F07-8AFD-EB994C9FFC9E}" destId="{428E0AA7-58ED-4818-9414-01DF1AC8E258}" srcOrd="2" destOrd="0" parTransId="{C72883D0-BBAA-47D2-A72A-EDCCB0D16F5B}" sibTransId="{D7C913D0-5BEC-4EB8-BB2E-A136A67B84F6}"/>
    <dgm:cxn modelId="{6C1CF34C-C007-45C4-8DE5-FAFA84D0A78F}" type="presOf" srcId="{60627D6D-3B39-4F07-8AFD-EB994C9FFC9E}" destId="{72420558-37ED-4D81-BA67-0B3B1CB5F8A8}" srcOrd="0" destOrd="0" presId="urn:microsoft.com/office/officeart/2005/8/layout/bList2"/>
    <dgm:cxn modelId="{D86C1D4D-7AD8-4826-9A72-5F9B8BB1D8BB}" type="presOf" srcId="{18E3AA99-A499-424D-AF0A-BA7C0B93231A}" destId="{0B3C3ED2-5B08-4A27-A74D-16051DDD0C10}" srcOrd="0" destOrd="0" presId="urn:microsoft.com/office/officeart/2005/8/layout/bList2"/>
    <dgm:cxn modelId="{F402828C-DBDD-4385-9B21-A7A88FB48C54}" type="presOf" srcId="{0EC98531-4309-4F31-A205-1E17C98ADD9C}" destId="{DD82ADB3-8094-469F-BC48-B486E40844FE}" srcOrd="0" destOrd="0" presId="urn:microsoft.com/office/officeart/2005/8/layout/bList2"/>
    <dgm:cxn modelId="{9DB7D19A-3A71-4FBE-A3D9-0E52A2EF5F41}" srcId="{60627D6D-3B39-4F07-8AFD-EB994C9FFC9E}" destId="{19CE2794-0E50-4BBC-80E4-4C0C2EC75899}" srcOrd="1" destOrd="0" parTransId="{F3C71C79-5E5E-457E-AF16-95A346F5F6D0}" sibTransId="{0EC98531-4309-4F31-A205-1E17C98ADD9C}"/>
    <dgm:cxn modelId="{04D2D1AD-6152-4A99-80B7-BC47941E9B22}" srcId="{60627D6D-3B39-4F07-8AFD-EB994C9FFC9E}" destId="{55C551F0-A5C7-4064-93C7-6BDC6804C9B5}" srcOrd="0" destOrd="0" parTransId="{4F21E314-F611-4D0C-B554-7AF20F24FDFC}" sibTransId="{18E3AA99-A499-424D-AF0A-BA7C0B93231A}"/>
    <dgm:cxn modelId="{040111CE-105E-4EAB-8336-7B9361AB8D35}" type="presOf" srcId="{19CE2794-0E50-4BBC-80E4-4C0C2EC75899}" destId="{98F53A03-E581-4770-A077-5DD7E81D0E43}" srcOrd="1" destOrd="0" presId="urn:microsoft.com/office/officeart/2005/8/layout/bList2"/>
    <dgm:cxn modelId="{9E696313-D708-4EA4-A8EB-97AC8C304B74}" type="presParOf" srcId="{72420558-37ED-4D81-BA67-0B3B1CB5F8A8}" destId="{DA1B8C36-E120-4882-A762-CB1234B3661D}" srcOrd="0" destOrd="0" presId="urn:microsoft.com/office/officeart/2005/8/layout/bList2"/>
    <dgm:cxn modelId="{B2C45482-B565-4BA1-ACFE-B24E6F216AE3}" type="presParOf" srcId="{DA1B8C36-E120-4882-A762-CB1234B3661D}" destId="{2513BD4A-A533-4892-8ADE-C93249E1E572}" srcOrd="0" destOrd="0" presId="urn:microsoft.com/office/officeart/2005/8/layout/bList2"/>
    <dgm:cxn modelId="{AA5B7C68-1051-4CF2-B161-9694E10DF11D}" type="presParOf" srcId="{DA1B8C36-E120-4882-A762-CB1234B3661D}" destId="{E8A9A024-5C68-4037-8D58-DDA5C8FA0D38}" srcOrd="1" destOrd="0" presId="urn:microsoft.com/office/officeart/2005/8/layout/bList2"/>
    <dgm:cxn modelId="{AE6AA144-27D2-4B08-A3B2-A1E8912A9C5A}" type="presParOf" srcId="{DA1B8C36-E120-4882-A762-CB1234B3661D}" destId="{12616727-C307-4300-9E74-338075491C24}" srcOrd="2" destOrd="0" presId="urn:microsoft.com/office/officeart/2005/8/layout/bList2"/>
    <dgm:cxn modelId="{C5B23CD2-9984-4793-BFEA-9067EA4B22E3}" type="presParOf" srcId="{DA1B8C36-E120-4882-A762-CB1234B3661D}" destId="{67C75711-90A1-4DCE-B59D-519F97B032D8}" srcOrd="3" destOrd="0" presId="urn:microsoft.com/office/officeart/2005/8/layout/bList2"/>
    <dgm:cxn modelId="{D8E777DC-EE70-40DF-82B3-16DAD7C57154}" type="presParOf" srcId="{72420558-37ED-4D81-BA67-0B3B1CB5F8A8}" destId="{0B3C3ED2-5B08-4A27-A74D-16051DDD0C10}" srcOrd="1" destOrd="0" presId="urn:microsoft.com/office/officeart/2005/8/layout/bList2"/>
    <dgm:cxn modelId="{EB6FA418-24F0-433F-A308-0189F1170352}" type="presParOf" srcId="{72420558-37ED-4D81-BA67-0B3B1CB5F8A8}" destId="{E628CE1B-AC40-427B-8DF1-BAC039ACB18C}" srcOrd="2" destOrd="0" presId="urn:microsoft.com/office/officeart/2005/8/layout/bList2"/>
    <dgm:cxn modelId="{E85639E2-CCC7-4BD6-9D82-593147FB0863}" type="presParOf" srcId="{E628CE1B-AC40-427B-8DF1-BAC039ACB18C}" destId="{21835C5E-6908-4C4C-BF9E-BF9FA77208E8}" srcOrd="0" destOrd="0" presId="urn:microsoft.com/office/officeart/2005/8/layout/bList2"/>
    <dgm:cxn modelId="{7DFFB53B-F555-49A1-B42F-49F597EA52DC}" type="presParOf" srcId="{E628CE1B-AC40-427B-8DF1-BAC039ACB18C}" destId="{7E2BF56F-4449-407A-870F-75D929552130}" srcOrd="1" destOrd="0" presId="urn:microsoft.com/office/officeart/2005/8/layout/bList2"/>
    <dgm:cxn modelId="{943B47A3-5122-4F8F-94AC-AC5810FCCC6F}" type="presParOf" srcId="{E628CE1B-AC40-427B-8DF1-BAC039ACB18C}" destId="{98F53A03-E581-4770-A077-5DD7E81D0E43}" srcOrd="2" destOrd="0" presId="urn:microsoft.com/office/officeart/2005/8/layout/bList2"/>
    <dgm:cxn modelId="{8AEE8289-06D4-43AE-9911-75BC205B02F1}" type="presParOf" srcId="{E628CE1B-AC40-427B-8DF1-BAC039ACB18C}" destId="{FF553A19-4FB1-4CC5-9488-AB0907D13EB6}" srcOrd="3" destOrd="0" presId="urn:microsoft.com/office/officeart/2005/8/layout/bList2"/>
    <dgm:cxn modelId="{6878AAAA-3D1A-4009-93AA-B144D43CF9C0}" type="presParOf" srcId="{72420558-37ED-4D81-BA67-0B3B1CB5F8A8}" destId="{DD82ADB3-8094-469F-BC48-B486E40844FE}" srcOrd="3" destOrd="0" presId="urn:microsoft.com/office/officeart/2005/8/layout/bList2"/>
    <dgm:cxn modelId="{BCFAA54A-C5D7-47EE-B699-E99518E21381}" type="presParOf" srcId="{72420558-37ED-4D81-BA67-0B3B1CB5F8A8}" destId="{81947415-7A57-4520-AADD-45388D425839}" srcOrd="4" destOrd="0" presId="urn:microsoft.com/office/officeart/2005/8/layout/bList2"/>
    <dgm:cxn modelId="{1135AA3D-6817-40DC-A074-4422A0CB1AA0}" type="presParOf" srcId="{81947415-7A57-4520-AADD-45388D425839}" destId="{67D11474-A2C6-4EDF-98A9-9647545E4A77}" srcOrd="0" destOrd="0" presId="urn:microsoft.com/office/officeart/2005/8/layout/bList2"/>
    <dgm:cxn modelId="{AEE4B110-86A3-41EA-AF7C-79D04C648396}" type="presParOf" srcId="{81947415-7A57-4520-AADD-45388D425839}" destId="{63F85850-91FB-452F-A597-BDEFB67DB0FA}" srcOrd="1" destOrd="0" presId="urn:microsoft.com/office/officeart/2005/8/layout/bList2"/>
    <dgm:cxn modelId="{8D085D73-9FD0-4408-AE54-59CEC8FAC0F0}" type="presParOf" srcId="{81947415-7A57-4520-AADD-45388D425839}" destId="{1D65FBAA-0DEA-4E61-B618-BC012CAEF8F2}" srcOrd="2" destOrd="0" presId="urn:microsoft.com/office/officeart/2005/8/layout/bList2"/>
    <dgm:cxn modelId="{CB3CADCD-E621-4EFC-9D86-D27CB6AAD582}" type="presParOf" srcId="{81947415-7A57-4520-AADD-45388D425839}" destId="{54D1746C-1A7E-4675-A8E0-81EE603B429F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0627D6D-3B39-4F07-8AFD-EB994C9FFC9E}" type="doc">
      <dgm:prSet loTypeId="urn:microsoft.com/office/officeart/2005/8/layout/bList2" loCatId="list" qsTypeId="urn:microsoft.com/office/officeart/2005/8/quickstyle/simple1" qsCatId="simple" csTypeId="urn:microsoft.com/office/officeart/2005/8/colors/accent4_2" csCatId="accent4" phldr="1"/>
      <dgm:spPr/>
    </dgm:pt>
    <dgm:pt modelId="{55C551F0-A5C7-4064-93C7-6BDC6804C9B5}">
      <dgm:prSet phldrT="[Text]" custT="1"/>
      <dgm:spPr>
        <a:solidFill>
          <a:srgbClr val="DD550C"/>
        </a:solidFill>
      </dgm:spPr>
      <dgm:t>
        <a:bodyPr/>
        <a:lstStyle/>
        <a:p>
          <a:pPr algn="l"/>
          <a:r>
            <a:rPr lang="en-US" sz="3200" dirty="0">
              <a:latin typeface="Calibri" panose="020F0502020204030204" pitchFamily="34" charset="0"/>
              <a:cs typeface="Calibri" panose="020F0502020204030204" pitchFamily="34" charset="0"/>
            </a:rPr>
            <a:t>Step 1: Formula</a:t>
          </a:r>
        </a:p>
      </dgm:t>
    </dgm:pt>
    <dgm:pt modelId="{4F21E314-F611-4D0C-B554-7AF20F24FDFC}" type="parTrans" cxnId="{04D2D1AD-6152-4A99-80B7-BC47941E9B22}">
      <dgm:prSet/>
      <dgm:spPr/>
      <dgm:t>
        <a:bodyPr/>
        <a:lstStyle/>
        <a:p>
          <a:endParaRPr lang="en-US"/>
        </a:p>
      </dgm:t>
    </dgm:pt>
    <dgm:pt modelId="{18E3AA99-A499-424D-AF0A-BA7C0B93231A}" type="sibTrans" cxnId="{04D2D1AD-6152-4A99-80B7-BC47941E9B22}">
      <dgm:prSet/>
      <dgm:spPr/>
      <dgm:t>
        <a:bodyPr/>
        <a:lstStyle/>
        <a:p>
          <a:endParaRPr lang="en-US"/>
        </a:p>
      </dgm:t>
    </dgm:pt>
    <dgm:pt modelId="{428E0AA7-58ED-4818-9414-01DF1AC8E258}">
      <dgm:prSet phldrT="[Text]" custT="1"/>
      <dgm:spPr>
        <a:solidFill>
          <a:srgbClr val="DD550C"/>
        </a:solidFill>
      </dgm:spPr>
      <dgm:t>
        <a:bodyPr/>
        <a:lstStyle/>
        <a:p>
          <a:r>
            <a:rPr lang="en-US" sz="3200" dirty="0">
              <a:latin typeface="Calibri" panose="020F0502020204030204" pitchFamily="34" charset="0"/>
              <a:cs typeface="Calibri" panose="020F0502020204030204" pitchFamily="34" charset="0"/>
            </a:rPr>
            <a:t>Step 3:      Put It All</a:t>
          </a:r>
        </a:p>
      </dgm:t>
    </dgm:pt>
    <dgm:pt modelId="{C72883D0-BBAA-47D2-A72A-EDCCB0D16F5B}" type="parTrans" cxnId="{69D3744B-0833-4C3F-810A-19E9674F7914}">
      <dgm:prSet/>
      <dgm:spPr/>
      <dgm:t>
        <a:bodyPr/>
        <a:lstStyle/>
        <a:p>
          <a:endParaRPr lang="en-US"/>
        </a:p>
      </dgm:t>
    </dgm:pt>
    <dgm:pt modelId="{D7C913D0-5BEC-4EB8-BB2E-A136A67B84F6}" type="sibTrans" cxnId="{69D3744B-0833-4C3F-810A-19E9674F7914}">
      <dgm:prSet/>
      <dgm:spPr/>
      <dgm:t>
        <a:bodyPr/>
        <a:lstStyle/>
        <a:p>
          <a:endParaRPr lang="en-US"/>
        </a:p>
      </dgm:t>
    </dgm:pt>
    <dgm:pt modelId="{19CE2794-0E50-4BBC-80E4-4C0C2EC75899}">
      <dgm:prSet phldrT="[Text]" custT="1"/>
      <dgm:spPr>
        <a:solidFill>
          <a:srgbClr val="DD550C"/>
        </a:solidFill>
      </dgm:spPr>
      <dgm:t>
        <a:bodyPr/>
        <a:lstStyle/>
        <a:p>
          <a:r>
            <a:rPr lang="en-US" sz="3200" dirty="0">
              <a:latin typeface="Calibri" panose="020F0502020204030204" pitchFamily="34" charset="0"/>
              <a:cs typeface="Calibri" panose="020F0502020204030204" pitchFamily="34" charset="0"/>
            </a:rPr>
            <a:t>Step 2:     Convert Unit</a:t>
          </a:r>
        </a:p>
      </dgm:t>
    </dgm:pt>
    <dgm:pt modelId="{0EC98531-4309-4F31-A205-1E17C98ADD9C}" type="sibTrans" cxnId="{9DB7D19A-3A71-4FBE-A3D9-0E52A2EF5F41}">
      <dgm:prSet/>
      <dgm:spPr/>
      <dgm:t>
        <a:bodyPr/>
        <a:lstStyle/>
        <a:p>
          <a:endParaRPr lang="en-US"/>
        </a:p>
      </dgm:t>
    </dgm:pt>
    <dgm:pt modelId="{F3C71C79-5E5E-457E-AF16-95A346F5F6D0}" type="parTrans" cxnId="{9DB7D19A-3A71-4FBE-A3D9-0E52A2EF5F41}">
      <dgm:prSet/>
      <dgm:spPr/>
      <dgm:t>
        <a:bodyPr/>
        <a:lstStyle/>
        <a:p>
          <a:endParaRPr lang="en-US"/>
        </a:p>
      </dgm:t>
    </dgm:pt>
    <dgm:pt modelId="{72420558-37ED-4D81-BA67-0B3B1CB5F8A8}" type="pres">
      <dgm:prSet presAssocID="{60627D6D-3B39-4F07-8AFD-EB994C9FFC9E}" presName="diagram" presStyleCnt="0">
        <dgm:presLayoutVars>
          <dgm:dir/>
          <dgm:animLvl val="lvl"/>
          <dgm:resizeHandles val="exact"/>
        </dgm:presLayoutVars>
      </dgm:prSet>
      <dgm:spPr/>
    </dgm:pt>
    <dgm:pt modelId="{DA1B8C36-E120-4882-A762-CB1234B3661D}" type="pres">
      <dgm:prSet presAssocID="{55C551F0-A5C7-4064-93C7-6BDC6804C9B5}" presName="compNode" presStyleCnt="0"/>
      <dgm:spPr/>
    </dgm:pt>
    <dgm:pt modelId="{2513BD4A-A533-4892-8ADE-C93249E1E572}" type="pres">
      <dgm:prSet presAssocID="{55C551F0-A5C7-4064-93C7-6BDC6804C9B5}" presName="childRect" presStyleLbl="bgAcc1" presStyleIdx="0" presStyleCnt="3">
        <dgm:presLayoutVars>
          <dgm:bulletEnabled val="1"/>
        </dgm:presLayoutVars>
      </dgm:prSet>
      <dgm:spPr/>
    </dgm:pt>
    <dgm:pt modelId="{E8A9A024-5C68-4037-8D58-DDA5C8FA0D38}" type="pres">
      <dgm:prSet presAssocID="{55C551F0-A5C7-4064-93C7-6BDC6804C9B5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12616727-C307-4300-9E74-338075491C24}" type="pres">
      <dgm:prSet presAssocID="{55C551F0-A5C7-4064-93C7-6BDC6804C9B5}" presName="parentRect" presStyleLbl="alignNode1" presStyleIdx="0" presStyleCnt="3"/>
      <dgm:spPr/>
    </dgm:pt>
    <dgm:pt modelId="{67C75711-90A1-4DCE-B59D-519F97B032D8}" type="pres">
      <dgm:prSet presAssocID="{55C551F0-A5C7-4064-93C7-6BDC6804C9B5}" presName="adorn" presStyleLbl="fgAccFollowNode1" presStyleIdx="0" presStyleCnt="3" custLinFactX="25995" custLinFactNeighborX="100000" custLinFactNeighborY="88619"/>
      <dgm:spPr>
        <a:prstGeom prst="flowChartConnector">
          <a:avLst/>
        </a:prstGeom>
        <a:solidFill>
          <a:schemeClr val="bg1">
            <a:alpha val="90000"/>
          </a:schemeClr>
        </a:solidFill>
        <a:ln>
          <a:noFill/>
        </a:ln>
      </dgm:spPr>
    </dgm:pt>
    <dgm:pt modelId="{0B3C3ED2-5B08-4A27-A74D-16051DDD0C10}" type="pres">
      <dgm:prSet presAssocID="{18E3AA99-A499-424D-AF0A-BA7C0B93231A}" presName="sibTrans" presStyleLbl="sibTrans2D1" presStyleIdx="0" presStyleCnt="0"/>
      <dgm:spPr/>
    </dgm:pt>
    <dgm:pt modelId="{E628CE1B-AC40-427B-8DF1-BAC039ACB18C}" type="pres">
      <dgm:prSet presAssocID="{19CE2794-0E50-4BBC-80E4-4C0C2EC75899}" presName="compNode" presStyleCnt="0"/>
      <dgm:spPr/>
    </dgm:pt>
    <dgm:pt modelId="{21835C5E-6908-4C4C-BF9E-BF9FA77208E8}" type="pres">
      <dgm:prSet presAssocID="{19CE2794-0E50-4BBC-80E4-4C0C2EC75899}" presName="childRect" presStyleLbl="bgAcc1" presStyleIdx="1" presStyleCnt="3">
        <dgm:presLayoutVars>
          <dgm:bulletEnabled val="1"/>
        </dgm:presLayoutVars>
      </dgm:prSet>
      <dgm:spPr/>
    </dgm:pt>
    <dgm:pt modelId="{7E2BF56F-4449-407A-870F-75D929552130}" type="pres">
      <dgm:prSet presAssocID="{19CE2794-0E50-4BBC-80E4-4C0C2EC75899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98F53A03-E581-4770-A077-5DD7E81D0E43}" type="pres">
      <dgm:prSet presAssocID="{19CE2794-0E50-4BBC-80E4-4C0C2EC75899}" presName="parentRect" presStyleLbl="alignNode1" presStyleIdx="1" presStyleCnt="3"/>
      <dgm:spPr/>
    </dgm:pt>
    <dgm:pt modelId="{FF553A19-4FB1-4CC5-9488-AB0907D13EB6}" type="pres">
      <dgm:prSet presAssocID="{19CE2794-0E50-4BBC-80E4-4C0C2EC75899}" presName="adorn" presStyleLbl="fgAccFollowNode1" presStyleIdx="1" presStyleCnt="3" custLinFactNeighborX="18761" custLinFactNeighborY="20697"/>
      <dgm:spPr>
        <a:prstGeom prst="flowChartConnector">
          <a:avLst/>
        </a:prstGeom>
        <a:noFill/>
        <a:ln>
          <a:noFill/>
        </a:ln>
      </dgm:spPr>
    </dgm:pt>
    <dgm:pt modelId="{DD82ADB3-8094-469F-BC48-B486E40844FE}" type="pres">
      <dgm:prSet presAssocID="{0EC98531-4309-4F31-A205-1E17C98ADD9C}" presName="sibTrans" presStyleLbl="sibTrans2D1" presStyleIdx="0" presStyleCnt="0"/>
      <dgm:spPr/>
    </dgm:pt>
    <dgm:pt modelId="{81947415-7A57-4520-AADD-45388D425839}" type="pres">
      <dgm:prSet presAssocID="{428E0AA7-58ED-4818-9414-01DF1AC8E258}" presName="compNode" presStyleCnt="0"/>
      <dgm:spPr/>
    </dgm:pt>
    <dgm:pt modelId="{67D11474-A2C6-4EDF-98A9-9647545E4A77}" type="pres">
      <dgm:prSet presAssocID="{428E0AA7-58ED-4818-9414-01DF1AC8E258}" presName="childRect" presStyleLbl="bgAcc1" presStyleIdx="2" presStyleCnt="3">
        <dgm:presLayoutVars>
          <dgm:bulletEnabled val="1"/>
        </dgm:presLayoutVars>
      </dgm:prSet>
      <dgm:spPr/>
    </dgm:pt>
    <dgm:pt modelId="{63F85850-91FB-452F-A597-BDEFB67DB0FA}" type="pres">
      <dgm:prSet presAssocID="{428E0AA7-58ED-4818-9414-01DF1AC8E258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1D65FBAA-0DEA-4E61-B618-BC012CAEF8F2}" type="pres">
      <dgm:prSet presAssocID="{428E0AA7-58ED-4818-9414-01DF1AC8E258}" presName="parentRect" presStyleLbl="alignNode1" presStyleIdx="2" presStyleCnt="3"/>
      <dgm:spPr/>
    </dgm:pt>
    <dgm:pt modelId="{54D1746C-1A7E-4675-A8E0-81EE603B429F}" type="pres">
      <dgm:prSet presAssocID="{428E0AA7-58ED-4818-9414-01DF1AC8E258}" presName="adorn" presStyleLbl="fgAccFollowNode1" presStyleIdx="2" presStyleCnt="3" custLinFactNeighborX="5846" custLinFactNeighborY="11521"/>
      <dgm:spPr>
        <a:prstGeom prst="flowChartConnector">
          <a:avLst/>
        </a:prstGeom>
        <a:noFill/>
        <a:ln>
          <a:noFill/>
        </a:ln>
      </dgm:spPr>
    </dgm:pt>
  </dgm:ptLst>
  <dgm:cxnLst>
    <dgm:cxn modelId="{E9E76609-AD3E-4A8E-9D7B-31B9AF55422C}" type="presOf" srcId="{55C551F0-A5C7-4064-93C7-6BDC6804C9B5}" destId="{12616727-C307-4300-9E74-338075491C24}" srcOrd="1" destOrd="0" presId="urn:microsoft.com/office/officeart/2005/8/layout/bList2"/>
    <dgm:cxn modelId="{D0BD2429-68BA-46C3-8C9F-2BF64457F30C}" type="presOf" srcId="{428E0AA7-58ED-4818-9414-01DF1AC8E258}" destId="{1D65FBAA-0DEA-4E61-B618-BC012CAEF8F2}" srcOrd="1" destOrd="0" presId="urn:microsoft.com/office/officeart/2005/8/layout/bList2"/>
    <dgm:cxn modelId="{DFC2772F-500A-4A9E-8C98-ACE7FBA38A06}" type="presOf" srcId="{55C551F0-A5C7-4064-93C7-6BDC6804C9B5}" destId="{E8A9A024-5C68-4037-8D58-DDA5C8FA0D38}" srcOrd="0" destOrd="0" presId="urn:microsoft.com/office/officeart/2005/8/layout/bList2"/>
    <dgm:cxn modelId="{82908539-91E0-412A-9E94-B1ABC98DFA5F}" type="presOf" srcId="{428E0AA7-58ED-4818-9414-01DF1AC8E258}" destId="{63F85850-91FB-452F-A597-BDEFB67DB0FA}" srcOrd="0" destOrd="0" presId="urn:microsoft.com/office/officeart/2005/8/layout/bList2"/>
    <dgm:cxn modelId="{A245A343-127A-407C-B2B5-04DB900D2CCB}" type="presOf" srcId="{19CE2794-0E50-4BBC-80E4-4C0C2EC75899}" destId="{7E2BF56F-4449-407A-870F-75D929552130}" srcOrd="0" destOrd="0" presId="urn:microsoft.com/office/officeart/2005/8/layout/bList2"/>
    <dgm:cxn modelId="{69D3744B-0833-4C3F-810A-19E9674F7914}" srcId="{60627D6D-3B39-4F07-8AFD-EB994C9FFC9E}" destId="{428E0AA7-58ED-4818-9414-01DF1AC8E258}" srcOrd="2" destOrd="0" parTransId="{C72883D0-BBAA-47D2-A72A-EDCCB0D16F5B}" sibTransId="{D7C913D0-5BEC-4EB8-BB2E-A136A67B84F6}"/>
    <dgm:cxn modelId="{6C1CF34C-C007-45C4-8DE5-FAFA84D0A78F}" type="presOf" srcId="{60627D6D-3B39-4F07-8AFD-EB994C9FFC9E}" destId="{72420558-37ED-4D81-BA67-0B3B1CB5F8A8}" srcOrd="0" destOrd="0" presId="urn:microsoft.com/office/officeart/2005/8/layout/bList2"/>
    <dgm:cxn modelId="{D86C1D4D-7AD8-4826-9A72-5F9B8BB1D8BB}" type="presOf" srcId="{18E3AA99-A499-424D-AF0A-BA7C0B93231A}" destId="{0B3C3ED2-5B08-4A27-A74D-16051DDD0C10}" srcOrd="0" destOrd="0" presId="urn:microsoft.com/office/officeart/2005/8/layout/bList2"/>
    <dgm:cxn modelId="{F402828C-DBDD-4385-9B21-A7A88FB48C54}" type="presOf" srcId="{0EC98531-4309-4F31-A205-1E17C98ADD9C}" destId="{DD82ADB3-8094-469F-BC48-B486E40844FE}" srcOrd="0" destOrd="0" presId="urn:microsoft.com/office/officeart/2005/8/layout/bList2"/>
    <dgm:cxn modelId="{9DB7D19A-3A71-4FBE-A3D9-0E52A2EF5F41}" srcId="{60627D6D-3B39-4F07-8AFD-EB994C9FFC9E}" destId="{19CE2794-0E50-4BBC-80E4-4C0C2EC75899}" srcOrd="1" destOrd="0" parTransId="{F3C71C79-5E5E-457E-AF16-95A346F5F6D0}" sibTransId="{0EC98531-4309-4F31-A205-1E17C98ADD9C}"/>
    <dgm:cxn modelId="{04D2D1AD-6152-4A99-80B7-BC47941E9B22}" srcId="{60627D6D-3B39-4F07-8AFD-EB994C9FFC9E}" destId="{55C551F0-A5C7-4064-93C7-6BDC6804C9B5}" srcOrd="0" destOrd="0" parTransId="{4F21E314-F611-4D0C-B554-7AF20F24FDFC}" sibTransId="{18E3AA99-A499-424D-AF0A-BA7C0B93231A}"/>
    <dgm:cxn modelId="{040111CE-105E-4EAB-8336-7B9361AB8D35}" type="presOf" srcId="{19CE2794-0E50-4BBC-80E4-4C0C2EC75899}" destId="{98F53A03-E581-4770-A077-5DD7E81D0E43}" srcOrd="1" destOrd="0" presId="urn:microsoft.com/office/officeart/2005/8/layout/bList2"/>
    <dgm:cxn modelId="{9E696313-D708-4EA4-A8EB-97AC8C304B74}" type="presParOf" srcId="{72420558-37ED-4D81-BA67-0B3B1CB5F8A8}" destId="{DA1B8C36-E120-4882-A762-CB1234B3661D}" srcOrd="0" destOrd="0" presId="urn:microsoft.com/office/officeart/2005/8/layout/bList2"/>
    <dgm:cxn modelId="{B2C45482-B565-4BA1-ACFE-B24E6F216AE3}" type="presParOf" srcId="{DA1B8C36-E120-4882-A762-CB1234B3661D}" destId="{2513BD4A-A533-4892-8ADE-C93249E1E572}" srcOrd="0" destOrd="0" presId="urn:microsoft.com/office/officeart/2005/8/layout/bList2"/>
    <dgm:cxn modelId="{AA5B7C68-1051-4CF2-B161-9694E10DF11D}" type="presParOf" srcId="{DA1B8C36-E120-4882-A762-CB1234B3661D}" destId="{E8A9A024-5C68-4037-8D58-DDA5C8FA0D38}" srcOrd="1" destOrd="0" presId="urn:microsoft.com/office/officeart/2005/8/layout/bList2"/>
    <dgm:cxn modelId="{AE6AA144-27D2-4B08-A3B2-A1E8912A9C5A}" type="presParOf" srcId="{DA1B8C36-E120-4882-A762-CB1234B3661D}" destId="{12616727-C307-4300-9E74-338075491C24}" srcOrd="2" destOrd="0" presId="urn:microsoft.com/office/officeart/2005/8/layout/bList2"/>
    <dgm:cxn modelId="{C5B23CD2-9984-4793-BFEA-9067EA4B22E3}" type="presParOf" srcId="{DA1B8C36-E120-4882-A762-CB1234B3661D}" destId="{67C75711-90A1-4DCE-B59D-519F97B032D8}" srcOrd="3" destOrd="0" presId="urn:microsoft.com/office/officeart/2005/8/layout/bList2"/>
    <dgm:cxn modelId="{D8E777DC-EE70-40DF-82B3-16DAD7C57154}" type="presParOf" srcId="{72420558-37ED-4D81-BA67-0B3B1CB5F8A8}" destId="{0B3C3ED2-5B08-4A27-A74D-16051DDD0C10}" srcOrd="1" destOrd="0" presId="urn:microsoft.com/office/officeart/2005/8/layout/bList2"/>
    <dgm:cxn modelId="{EB6FA418-24F0-433F-A308-0189F1170352}" type="presParOf" srcId="{72420558-37ED-4D81-BA67-0B3B1CB5F8A8}" destId="{E628CE1B-AC40-427B-8DF1-BAC039ACB18C}" srcOrd="2" destOrd="0" presId="urn:microsoft.com/office/officeart/2005/8/layout/bList2"/>
    <dgm:cxn modelId="{E85639E2-CCC7-4BD6-9D82-593147FB0863}" type="presParOf" srcId="{E628CE1B-AC40-427B-8DF1-BAC039ACB18C}" destId="{21835C5E-6908-4C4C-BF9E-BF9FA77208E8}" srcOrd="0" destOrd="0" presId="urn:microsoft.com/office/officeart/2005/8/layout/bList2"/>
    <dgm:cxn modelId="{7DFFB53B-F555-49A1-B42F-49F597EA52DC}" type="presParOf" srcId="{E628CE1B-AC40-427B-8DF1-BAC039ACB18C}" destId="{7E2BF56F-4449-407A-870F-75D929552130}" srcOrd="1" destOrd="0" presId="urn:microsoft.com/office/officeart/2005/8/layout/bList2"/>
    <dgm:cxn modelId="{943B47A3-5122-4F8F-94AC-AC5810FCCC6F}" type="presParOf" srcId="{E628CE1B-AC40-427B-8DF1-BAC039ACB18C}" destId="{98F53A03-E581-4770-A077-5DD7E81D0E43}" srcOrd="2" destOrd="0" presId="urn:microsoft.com/office/officeart/2005/8/layout/bList2"/>
    <dgm:cxn modelId="{8AEE8289-06D4-43AE-9911-75BC205B02F1}" type="presParOf" srcId="{E628CE1B-AC40-427B-8DF1-BAC039ACB18C}" destId="{FF553A19-4FB1-4CC5-9488-AB0907D13EB6}" srcOrd="3" destOrd="0" presId="urn:microsoft.com/office/officeart/2005/8/layout/bList2"/>
    <dgm:cxn modelId="{6878AAAA-3D1A-4009-93AA-B144D43CF9C0}" type="presParOf" srcId="{72420558-37ED-4D81-BA67-0B3B1CB5F8A8}" destId="{DD82ADB3-8094-469F-BC48-B486E40844FE}" srcOrd="3" destOrd="0" presId="urn:microsoft.com/office/officeart/2005/8/layout/bList2"/>
    <dgm:cxn modelId="{BCFAA54A-C5D7-47EE-B699-E99518E21381}" type="presParOf" srcId="{72420558-37ED-4D81-BA67-0B3B1CB5F8A8}" destId="{81947415-7A57-4520-AADD-45388D425839}" srcOrd="4" destOrd="0" presId="urn:microsoft.com/office/officeart/2005/8/layout/bList2"/>
    <dgm:cxn modelId="{1135AA3D-6817-40DC-A074-4422A0CB1AA0}" type="presParOf" srcId="{81947415-7A57-4520-AADD-45388D425839}" destId="{67D11474-A2C6-4EDF-98A9-9647545E4A77}" srcOrd="0" destOrd="0" presId="urn:microsoft.com/office/officeart/2005/8/layout/bList2"/>
    <dgm:cxn modelId="{AEE4B110-86A3-41EA-AF7C-79D04C648396}" type="presParOf" srcId="{81947415-7A57-4520-AADD-45388D425839}" destId="{63F85850-91FB-452F-A597-BDEFB67DB0FA}" srcOrd="1" destOrd="0" presId="urn:microsoft.com/office/officeart/2005/8/layout/bList2"/>
    <dgm:cxn modelId="{8D085D73-9FD0-4408-AE54-59CEC8FAC0F0}" type="presParOf" srcId="{81947415-7A57-4520-AADD-45388D425839}" destId="{1D65FBAA-0DEA-4E61-B618-BC012CAEF8F2}" srcOrd="2" destOrd="0" presId="urn:microsoft.com/office/officeart/2005/8/layout/bList2"/>
    <dgm:cxn modelId="{CB3CADCD-E621-4EFC-9D86-D27CB6AAD582}" type="presParOf" srcId="{81947415-7A57-4520-AADD-45388D425839}" destId="{54D1746C-1A7E-4675-A8E0-81EE603B429F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B7C0D9E-9654-4FA8-AA10-8416CD66747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BD9F760-55D8-46C9-876A-7B7C5C17F56E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altLang="zh-Hans" dirty="0">
              <a:latin typeface="Calibri" panose="020F0502020204030204" pitchFamily="34" charset="0"/>
              <a:cs typeface="Calibri" panose="020F0502020204030204" pitchFamily="34" charset="0"/>
            </a:rPr>
            <a:t>1</a:t>
          </a:r>
          <a:endParaRPr lang="en-US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AD8C9274-AD85-489E-A293-64F4E60C7C41}" type="parTrans" cxnId="{70405206-4F94-4DD7-8A7C-1842813655B2}">
      <dgm:prSet/>
      <dgm:spPr/>
      <dgm:t>
        <a:bodyPr/>
        <a:lstStyle/>
        <a:p>
          <a:endParaRPr lang="en-US"/>
        </a:p>
      </dgm:t>
    </dgm:pt>
    <dgm:pt modelId="{86157848-5632-4B23-87B8-79FAEB31704F}" type="sibTrans" cxnId="{70405206-4F94-4DD7-8A7C-1842813655B2}">
      <dgm:prSet/>
      <dgm:spPr/>
      <dgm:t>
        <a:bodyPr/>
        <a:lstStyle/>
        <a:p>
          <a:endParaRPr lang="en-US"/>
        </a:p>
      </dgm:t>
    </dgm:pt>
    <dgm:pt modelId="{8830577D-D1C3-4F54-9530-AE0C1540445A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altLang="zh-Hans" dirty="0">
              <a:latin typeface="Calibri" panose="020F0502020204030204" pitchFamily="34" charset="0"/>
              <a:cs typeface="Calibri" panose="020F0502020204030204" pitchFamily="34" charset="0"/>
            </a:rPr>
            <a:t>2</a:t>
          </a:r>
          <a:endParaRPr lang="en-US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8353EFC-0D5E-4154-9928-656098996E9E}" type="parTrans" cxnId="{1BEC6823-7224-471B-AED3-5F9406E05DEB}">
      <dgm:prSet/>
      <dgm:spPr/>
      <dgm:t>
        <a:bodyPr/>
        <a:lstStyle/>
        <a:p>
          <a:endParaRPr lang="en-US"/>
        </a:p>
      </dgm:t>
    </dgm:pt>
    <dgm:pt modelId="{4B75A194-9719-40F7-8194-ABEDBDD52D30}" type="sibTrans" cxnId="{1BEC6823-7224-471B-AED3-5F9406E05DEB}">
      <dgm:prSet/>
      <dgm:spPr/>
      <dgm:t>
        <a:bodyPr/>
        <a:lstStyle/>
        <a:p>
          <a:endParaRPr lang="en-US"/>
        </a:p>
      </dgm:t>
    </dgm:pt>
    <dgm:pt modelId="{562F0A6A-C0FA-4223-9C9D-CECB0D32ECA1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NZ" sz="3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NAS: Network-Attached Storage</a:t>
          </a:r>
          <a:endParaRPr lang="en-US" sz="3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B0CFBB8-388D-4273-9744-8FEB7734D84C}" type="parTrans" cxnId="{5F6D1D2D-B6A4-4C83-932C-CF5491E1040D}">
      <dgm:prSet/>
      <dgm:spPr/>
      <dgm:t>
        <a:bodyPr/>
        <a:lstStyle/>
        <a:p>
          <a:endParaRPr lang="en-US"/>
        </a:p>
      </dgm:t>
    </dgm:pt>
    <dgm:pt modelId="{FE8B5CCE-7ABA-42D4-9EFC-2516F0C1FB50}" type="sibTrans" cxnId="{5F6D1D2D-B6A4-4C83-932C-CF5491E1040D}">
      <dgm:prSet/>
      <dgm:spPr/>
      <dgm:t>
        <a:bodyPr/>
        <a:lstStyle/>
        <a:p>
          <a:endParaRPr lang="en-US"/>
        </a:p>
      </dgm:t>
    </dgm:pt>
    <dgm:pt modelId="{C4DEDC06-C8EC-4A79-8D12-1A1A3100A5B9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zh-Hans" sz="3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Host-Attached Storage</a:t>
          </a:r>
          <a:endParaRPr lang="en-US" sz="3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CB1C124-0025-4308-A902-C7A3EF9027AB}" type="sibTrans" cxnId="{A306BD06-3FC5-4360-944A-5467FD73E1AB}">
      <dgm:prSet/>
      <dgm:spPr/>
      <dgm:t>
        <a:bodyPr/>
        <a:lstStyle/>
        <a:p>
          <a:endParaRPr lang="en-US"/>
        </a:p>
      </dgm:t>
    </dgm:pt>
    <dgm:pt modelId="{A8699FB5-A364-4FA1-A020-115A9AADE4BA}" type="parTrans" cxnId="{A306BD06-3FC5-4360-944A-5467FD73E1AB}">
      <dgm:prSet/>
      <dgm:spPr/>
      <dgm:t>
        <a:bodyPr/>
        <a:lstStyle/>
        <a:p>
          <a:endParaRPr lang="en-US"/>
        </a:p>
      </dgm:t>
    </dgm:pt>
    <dgm:pt modelId="{BD20E21A-F8F2-894D-A93F-AE537535D25D}">
      <dgm:prSet phldrT="[Text]" custT="1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altLang="zh-Han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3</a:t>
          </a:r>
          <a:endParaRPr lang="en-US" sz="3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D89A05F-A56A-BD4B-AC5E-B142B3403C45}" type="parTrans" cxnId="{774253BC-1815-3A4C-BFA2-9C1A1243706C}">
      <dgm:prSet/>
      <dgm:spPr/>
      <dgm:t>
        <a:bodyPr/>
        <a:lstStyle/>
        <a:p>
          <a:endParaRPr lang="en-US"/>
        </a:p>
      </dgm:t>
    </dgm:pt>
    <dgm:pt modelId="{30875A37-14E3-4C49-B7B3-2F5C76CA8532}" type="sibTrans" cxnId="{774253BC-1815-3A4C-BFA2-9C1A1243706C}">
      <dgm:prSet/>
      <dgm:spPr/>
      <dgm:t>
        <a:bodyPr/>
        <a:lstStyle/>
        <a:p>
          <a:endParaRPr lang="en-US"/>
        </a:p>
      </dgm:t>
    </dgm:pt>
    <dgm:pt modelId="{9D0CDAEC-4012-4542-9866-353FDA8601D3}">
      <dgm:prSet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zh-Hans" sz="3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SAN: Storage-Area </a:t>
          </a:r>
          <a:r>
            <a:rPr lang="en-US" altLang="zh-Hans" sz="3200" dirty="0" err="1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Netowrk</a:t>
          </a:r>
          <a:endParaRPr lang="en-US" sz="3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94EBC55-5C0F-504D-9CEC-93A65D7CD67C}" type="parTrans" cxnId="{11F930FD-F1D4-E349-BC30-7D3CFD2E5F4B}">
      <dgm:prSet/>
      <dgm:spPr/>
      <dgm:t>
        <a:bodyPr/>
        <a:lstStyle/>
        <a:p>
          <a:endParaRPr lang="en-US"/>
        </a:p>
      </dgm:t>
    </dgm:pt>
    <dgm:pt modelId="{6EF84252-0527-1B4D-88EF-7C6742A41B71}" type="sibTrans" cxnId="{11F930FD-F1D4-E349-BC30-7D3CFD2E5F4B}">
      <dgm:prSet/>
      <dgm:spPr/>
      <dgm:t>
        <a:bodyPr/>
        <a:lstStyle/>
        <a:p>
          <a:endParaRPr lang="en-US"/>
        </a:p>
      </dgm:t>
    </dgm:pt>
    <dgm:pt modelId="{067E5312-089B-48DC-B8EC-9E6FE94590BE}" type="pres">
      <dgm:prSet presAssocID="{EB7C0D9E-9654-4FA8-AA10-8416CD667475}" presName="linearFlow" presStyleCnt="0">
        <dgm:presLayoutVars>
          <dgm:dir/>
          <dgm:animLvl val="lvl"/>
          <dgm:resizeHandles val="exact"/>
        </dgm:presLayoutVars>
      </dgm:prSet>
      <dgm:spPr/>
    </dgm:pt>
    <dgm:pt modelId="{414E04CD-2182-4E59-861E-647C35A0D63D}" type="pres">
      <dgm:prSet presAssocID="{8BD9F760-55D8-46C9-876A-7B7C5C17F56E}" presName="composite" presStyleCnt="0"/>
      <dgm:spPr/>
    </dgm:pt>
    <dgm:pt modelId="{EFAF798D-3107-4999-984C-A5AA72F10AF0}" type="pres">
      <dgm:prSet presAssocID="{8BD9F760-55D8-46C9-876A-7B7C5C17F56E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8DD32222-7FD1-4D44-9569-8990D5FC1DE1}" type="pres">
      <dgm:prSet presAssocID="{8BD9F760-55D8-46C9-876A-7B7C5C17F56E}" presName="descendantText" presStyleLbl="alignAcc1" presStyleIdx="0" presStyleCnt="3">
        <dgm:presLayoutVars>
          <dgm:bulletEnabled val="1"/>
        </dgm:presLayoutVars>
      </dgm:prSet>
      <dgm:spPr/>
    </dgm:pt>
    <dgm:pt modelId="{F5624F9D-91F8-4318-84E8-C152E45DF215}" type="pres">
      <dgm:prSet presAssocID="{86157848-5632-4B23-87B8-79FAEB31704F}" presName="sp" presStyleCnt="0"/>
      <dgm:spPr/>
    </dgm:pt>
    <dgm:pt modelId="{67949BBA-A32D-4E30-8854-5287421CB4F6}" type="pres">
      <dgm:prSet presAssocID="{8830577D-D1C3-4F54-9530-AE0C1540445A}" presName="composite" presStyleCnt="0"/>
      <dgm:spPr/>
    </dgm:pt>
    <dgm:pt modelId="{B7F0D56F-B6AA-4702-8D3C-0269DB547BC3}" type="pres">
      <dgm:prSet presAssocID="{8830577D-D1C3-4F54-9530-AE0C1540445A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3982FFF4-760C-46A3-874D-044CAA38386C}" type="pres">
      <dgm:prSet presAssocID="{8830577D-D1C3-4F54-9530-AE0C1540445A}" presName="descendantText" presStyleLbl="alignAcc1" presStyleIdx="1" presStyleCnt="3">
        <dgm:presLayoutVars>
          <dgm:bulletEnabled val="1"/>
        </dgm:presLayoutVars>
      </dgm:prSet>
      <dgm:spPr/>
    </dgm:pt>
    <dgm:pt modelId="{283774FF-D4EE-224A-8A6A-D8E0B2EE0946}" type="pres">
      <dgm:prSet presAssocID="{4B75A194-9719-40F7-8194-ABEDBDD52D30}" presName="sp" presStyleCnt="0"/>
      <dgm:spPr/>
    </dgm:pt>
    <dgm:pt modelId="{540E1084-8E4C-0941-ADFA-0C198269ECCA}" type="pres">
      <dgm:prSet presAssocID="{BD20E21A-F8F2-894D-A93F-AE537535D25D}" presName="composite" presStyleCnt="0"/>
      <dgm:spPr/>
    </dgm:pt>
    <dgm:pt modelId="{5B1C94EF-805F-CB49-8415-072CE0731D9A}" type="pres">
      <dgm:prSet presAssocID="{BD20E21A-F8F2-894D-A93F-AE537535D25D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53505C3C-6509-A94E-A6E6-4A49A3C10891}" type="pres">
      <dgm:prSet presAssocID="{BD20E21A-F8F2-894D-A93F-AE537535D25D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70405206-4F94-4DD7-8A7C-1842813655B2}" srcId="{EB7C0D9E-9654-4FA8-AA10-8416CD667475}" destId="{8BD9F760-55D8-46C9-876A-7B7C5C17F56E}" srcOrd="0" destOrd="0" parTransId="{AD8C9274-AD85-489E-A293-64F4E60C7C41}" sibTransId="{86157848-5632-4B23-87B8-79FAEB31704F}"/>
    <dgm:cxn modelId="{A306BD06-3FC5-4360-944A-5467FD73E1AB}" srcId="{8BD9F760-55D8-46C9-876A-7B7C5C17F56E}" destId="{C4DEDC06-C8EC-4A79-8D12-1A1A3100A5B9}" srcOrd="0" destOrd="0" parTransId="{A8699FB5-A364-4FA1-A020-115A9AADE4BA}" sibTransId="{1CB1C124-0025-4308-A902-C7A3EF9027AB}"/>
    <dgm:cxn modelId="{1BEC6823-7224-471B-AED3-5F9406E05DEB}" srcId="{EB7C0D9E-9654-4FA8-AA10-8416CD667475}" destId="{8830577D-D1C3-4F54-9530-AE0C1540445A}" srcOrd="1" destOrd="0" parTransId="{68353EFC-0D5E-4154-9928-656098996E9E}" sibTransId="{4B75A194-9719-40F7-8194-ABEDBDD52D30}"/>
    <dgm:cxn modelId="{5F6D1D2D-B6A4-4C83-932C-CF5491E1040D}" srcId="{8830577D-D1C3-4F54-9530-AE0C1540445A}" destId="{562F0A6A-C0FA-4223-9C9D-CECB0D32ECA1}" srcOrd="0" destOrd="0" parTransId="{5B0CFBB8-388D-4273-9744-8FEB7734D84C}" sibTransId="{FE8B5CCE-7ABA-42D4-9EFC-2516F0C1FB50}"/>
    <dgm:cxn modelId="{13F00D69-6BB8-4FF7-9072-9A108BDBAE42}" type="presOf" srcId="{8830577D-D1C3-4F54-9530-AE0C1540445A}" destId="{B7F0D56F-B6AA-4702-8D3C-0269DB547BC3}" srcOrd="0" destOrd="0" presId="urn:microsoft.com/office/officeart/2005/8/layout/chevron2"/>
    <dgm:cxn modelId="{41FD7958-2E29-4022-865D-852CD7A6239F}" type="presOf" srcId="{8BD9F760-55D8-46C9-876A-7B7C5C17F56E}" destId="{EFAF798D-3107-4999-984C-A5AA72F10AF0}" srcOrd="0" destOrd="0" presId="urn:microsoft.com/office/officeart/2005/8/layout/chevron2"/>
    <dgm:cxn modelId="{9F27D897-A08D-884A-B983-FB28716F2A80}" type="presOf" srcId="{9D0CDAEC-4012-4542-9866-353FDA8601D3}" destId="{53505C3C-6509-A94E-A6E6-4A49A3C10891}" srcOrd="0" destOrd="0" presId="urn:microsoft.com/office/officeart/2005/8/layout/chevron2"/>
    <dgm:cxn modelId="{67D6959C-F452-42A5-9A37-25ADE00E9101}" type="presOf" srcId="{C4DEDC06-C8EC-4A79-8D12-1A1A3100A5B9}" destId="{8DD32222-7FD1-4D44-9569-8990D5FC1DE1}" srcOrd="0" destOrd="0" presId="urn:microsoft.com/office/officeart/2005/8/layout/chevron2"/>
    <dgm:cxn modelId="{774253BC-1815-3A4C-BFA2-9C1A1243706C}" srcId="{EB7C0D9E-9654-4FA8-AA10-8416CD667475}" destId="{BD20E21A-F8F2-894D-A93F-AE537535D25D}" srcOrd="2" destOrd="0" parTransId="{8D89A05F-A56A-BD4B-AC5E-B142B3403C45}" sibTransId="{30875A37-14E3-4C49-B7B3-2F5C76CA8532}"/>
    <dgm:cxn modelId="{DA39E7CB-BF20-4E86-AE58-CFE7C891843E}" type="presOf" srcId="{562F0A6A-C0FA-4223-9C9D-CECB0D32ECA1}" destId="{3982FFF4-760C-46A3-874D-044CAA38386C}" srcOrd="0" destOrd="0" presId="urn:microsoft.com/office/officeart/2005/8/layout/chevron2"/>
    <dgm:cxn modelId="{85B3E0F1-8629-2344-8EB3-F5190905BFAF}" type="presOf" srcId="{BD20E21A-F8F2-894D-A93F-AE537535D25D}" destId="{5B1C94EF-805F-CB49-8415-072CE0731D9A}" srcOrd="0" destOrd="0" presId="urn:microsoft.com/office/officeart/2005/8/layout/chevron2"/>
    <dgm:cxn modelId="{9AE6DCF6-3C23-4086-854E-17A2285C5DDF}" type="presOf" srcId="{EB7C0D9E-9654-4FA8-AA10-8416CD667475}" destId="{067E5312-089B-48DC-B8EC-9E6FE94590BE}" srcOrd="0" destOrd="0" presId="urn:microsoft.com/office/officeart/2005/8/layout/chevron2"/>
    <dgm:cxn modelId="{11F930FD-F1D4-E349-BC30-7D3CFD2E5F4B}" srcId="{BD20E21A-F8F2-894D-A93F-AE537535D25D}" destId="{9D0CDAEC-4012-4542-9866-353FDA8601D3}" srcOrd="0" destOrd="0" parTransId="{F94EBC55-5C0F-504D-9CEC-93A65D7CD67C}" sibTransId="{6EF84252-0527-1B4D-88EF-7C6742A41B71}"/>
    <dgm:cxn modelId="{BA7E3FAA-FDF0-4DE6-BA34-84ACB3310F1C}" type="presParOf" srcId="{067E5312-089B-48DC-B8EC-9E6FE94590BE}" destId="{414E04CD-2182-4E59-861E-647C35A0D63D}" srcOrd="0" destOrd="0" presId="urn:microsoft.com/office/officeart/2005/8/layout/chevron2"/>
    <dgm:cxn modelId="{9995C8A6-F166-42CE-896D-6873ADE798EE}" type="presParOf" srcId="{414E04CD-2182-4E59-861E-647C35A0D63D}" destId="{EFAF798D-3107-4999-984C-A5AA72F10AF0}" srcOrd="0" destOrd="0" presId="urn:microsoft.com/office/officeart/2005/8/layout/chevron2"/>
    <dgm:cxn modelId="{A8391CE5-5663-4EAB-BC04-E377CDE24081}" type="presParOf" srcId="{414E04CD-2182-4E59-861E-647C35A0D63D}" destId="{8DD32222-7FD1-4D44-9569-8990D5FC1DE1}" srcOrd="1" destOrd="0" presId="urn:microsoft.com/office/officeart/2005/8/layout/chevron2"/>
    <dgm:cxn modelId="{3D4FEA00-C4C8-4C8C-9684-D0D8C3CA587B}" type="presParOf" srcId="{067E5312-089B-48DC-B8EC-9E6FE94590BE}" destId="{F5624F9D-91F8-4318-84E8-C152E45DF215}" srcOrd="1" destOrd="0" presId="urn:microsoft.com/office/officeart/2005/8/layout/chevron2"/>
    <dgm:cxn modelId="{0AF3A15E-1450-4BE1-9612-AA3D53064AA9}" type="presParOf" srcId="{067E5312-089B-48DC-B8EC-9E6FE94590BE}" destId="{67949BBA-A32D-4E30-8854-5287421CB4F6}" srcOrd="2" destOrd="0" presId="urn:microsoft.com/office/officeart/2005/8/layout/chevron2"/>
    <dgm:cxn modelId="{1513DADC-5C11-4848-A2C6-4BD3E9381C69}" type="presParOf" srcId="{67949BBA-A32D-4E30-8854-5287421CB4F6}" destId="{B7F0D56F-B6AA-4702-8D3C-0269DB547BC3}" srcOrd="0" destOrd="0" presId="urn:microsoft.com/office/officeart/2005/8/layout/chevron2"/>
    <dgm:cxn modelId="{BEEBD9D6-002B-4C76-9FB9-A0D56B465D49}" type="presParOf" srcId="{67949BBA-A32D-4E30-8854-5287421CB4F6}" destId="{3982FFF4-760C-46A3-874D-044CAA38386C}" srcOrd="1" destOrd="0" presId="urn:microsoft.com/office/officeart/2005/8/layout/chevron2"/>
    <dgm:cxn modelId="{A12ABF99-F66A-5A42-B463-38DD4F27D092}" type="presParOf" srcId="{067E5312-089B-48DC-B8EC-9E6FE94590BE}" destId="{283774FF-D4EE-224A-8A6A-D8E0B2EE0946}" srcOrd="3" destOrd="0" presId="urn:microsoft.com/office/officeart/2005/8/layout/chevron2"/>
    <dgm:cxn modelId="{21730464-2CD1-C54E-B6F4-AAB1C9393711}" type="presParOf" srcId="{067E5312-089B-48DC-B8EC-9E6FE94590BE}" destId="{540E1084-8E4C-0941-ADFA-0C198269ECCA}" srcOrd="4" destOrd="0" presId="urn:microsoft.com/office/officeart/2005/8/layout/chevron2"/>
    <dgm:cxn modelId="{C65381BF-2326-E149-893F-F98AC468687B}" type="presParOf" srcId="{540E1084-8E4C-0941-ADFA-0C198269ECCA}" destId="{5B1C94EF-805F-CB49-8415-072CE0731D9A}" srcOrd="0" destOrd="0" presId="urn:microsoft.com/office/officeart/2005/8/layout/chevron2"/>
    <dgm:cxn modelId="{FDEE3950-9FB6-944A-B5FD-15349E0520C3}" type="presParOf" srcId="{540E1084-8E4C-0941-ADFA-0C198269ECCA}" destId="{53505C3C-6509-A94E-A6E6-4A49A3C10891}" srcOrd="1" destOrd="0" presId="urn:microsoft.com/office/officeart/2005/8/layout/chevron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F798D-3107-4999-984C-A5AA72F10AF0}">
      <dsp:nvSpPr>
        <dsp:cNvPr id="0" name=""/>
        <dsp:cNvSpPr/>
      </dsp:nvSpPr>
      <dsp:spPr>
        <a:xfrm rot="5400000">
          <a:off x="-251588" y="253099"/>
          <a:ext cx="1677255" cy="1174079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ans" sz="3300" kern="1200" dirty="0">
              <a:latin typeface="Calibri" panose="020F0502020204030204" pitchFamily="34" charset="0"/>
              <a:cs typeface="Calibri" panose="020F0502020204030204" pitchFamily="34" charset="0"/>
            </a:rPr>
            <a:t>1</a:t>
          </a:r>
          <a:endParaRPr lang="en-US" sz="33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" y="588551"/>
        <a:ext cx="1174079" cy="503176"/>
      </dsp:txXfrm>
    </dsp:sp>
    <dsp:sp modelId="{8DD32222-7FD1-4D44-9569-8990D5FC1DE1}">
      <dsp:nvSpPr>
        <dsp:cNvPr id="0" name=""/>
        <dsp:cNvSpPr/>
      </dsp:nvSpPr>
      <dsp:spPr>
        <a:xfrm rot="5400000">
          <a:off x="3167274" y="-1991684"/>
          <a:ext cx="1090216" cy="507660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zh-Hans" sz="320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Disk Access Time</a:t>
          </a:r>
          <a:endParaRPr lang="en-US" sz="32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174079" y="54731"/>
        <a:ext cx="5023386" cy="983776"/>
      </dsp:txXfrm>
    </dsp:sp>
    <dsp:sp modelId="{B7F0D56F-B6AA-4702-8D3C-0269DB547BC3}">
      <dsp:nvSpPr>
        <dsp:cNvPr id="0" name=""/>
        <dsp:cNvSpPr/>
      </dsp:nvSpPr>
      <dsp:spPr>
        <a:xfrm rot="5400000">
          <a:off x="-251588" y="1737060"/>
          <a:ext cx="1677255" cy="1174079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ans" sz="3300" kern="1200" dirty="0">
              <a:latin typeface="Calibri" panose="020F0502020204030204" pitchFamily="34" charset="0"/>
              <a:cs typeface="Calibri" panose="020F0502020204030204" pitchFamily="34" charset="0"/>
            </a:rPr>
            <a:t>2</a:t>
          </a:r>
          <a:endParaRPr lang="en-US" sz="33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" y="2072512"/>
        <a:ext cx="1174079" cy="503176"/>
      </dsp:txXfrm>
    </dsp:sp>
    <dsp:sp modelId="{3982FFF4-760C-46A3-874D-044CAA38386C}">
      <dsp:nvSpPr>
        <dsp:cNvPr id="0" name=""/>
        <dsp:cNvSpPr/>
      </dsp:nvSpPr>
      <dsp:spPr>
        <a:xfrm rot="5400000">
          <a:off x="3167274" y="-507723"/>
          <a:ext cx="1090216" cy="507660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NZ" sz="320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Solid-State Disks</a:t>
          </a:r>
          <a:endParaRPr lang="en-US" sz="32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174079" y="1538692"/>
        <a:ext cx="5023386" cy="983776"/>
      </dsp:txXfrm>
    </dsp:sp>
    <dsp:sp modelId="{5B1C94EF-805F-CB49-8415-072CE0731D9A}">
      <dsp:nvSpPr>
        <dsp:cNvPr id="0" name=""/>
        <dsp:cNvSpPr/>
      </dsp:nvSpPr>
      <dsp:spPr>
        <a:xfrm rot="5400000">
          <a:off x="-251588" y="3221021"/>
          <a:ext cx="1677255" cy="1174079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ans" sz="32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3</a:t>
          </a:r>
          <a:endParaRPr lang="en-US" sz="32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" y="3556473"/>
        <a:ext cx="1174079" cy="503176"/>
      </dsp:txXfrm>
    </dsp:sp>
    <dsp:sp modelId="{53505C3C-6509-A94E-A6E6-4A49A3C10891}">
      <dsp:nvSpPr>
        <dsp:cNvPr id="0" name=""/>
        <dsp:cNvSpPr/>
      </dsp:nvSpPr>
      <dsp:spPr>
        <a:xfrm rot="5400000">
          <a:off x="3167274" y="976237"/>
          <a:ext cx="1090216" cy="507660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zh-Hans" sz="320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NAS and SAN</a:t>
          </a:r>
          <a:endParaRPr lang="en-US" sz="32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174079" y="3022652"/>
        <a:ext cx="5023386" cy="9837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13BD4A-A533-4892-8ADE-C93249E1E572}">
      <dsp:nvSpPr>
        <dsp:cNvPr id="0" name=""/>
        <dsp:cNvSpPr/>
      </dsp:nvSpPr>
      <dsp:spPr>
        <a:xfrm>
          <a:off x="7622" y="130481"/>
          <a:ext cx="3292160" cy="2457528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616727-C307-4300-9E74-338075491C24}">
      <dsp:nvSpPr>
        <dsp:cNvPr id="0" name=""/>
        <dsp:cNvSpPr/>
      </dsp:nvSpPr>
      <dsp:spPr>
        <a:xfrm>
          <a:off x="7622" y="2588009"/>
          <a:ext cx="3292160" cy="1056737"/>
        </a:xfrm>
        <a:prstGeom prst="rect">
          <a:avLst/>
        </a:prstGeom>
        <a:solidFill>
          <a:srgbClr val="DD550C"/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0" rIns="40640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 pitchFamily="34" charset="0"/>
              <a:cs typeface="Calibri" panose="020F0502020204030204" pitchFamily="34" charset="0"/>
            </a:rPr>
            <a:t>Step 1: Round/Sec</a:t>
          </a:r>
        </a:p>
      </dsp:txBody>
      <dsp:txXfrm>
        <a:off x="7622" y="2588009"/>
        <a:ext cx="2318422" cy="1056737"/>
      </dsp:txXfrm>
    </dsp:sp>
    <dsp:sp modelId="{67C75711-90A1-4DCE-B59D-519F97B032D8}">
      <dsp:nvSpPr>
        <dsp:cNvPr id="0" name=""/>
        <dsp:cNvSpPr/>
      </dsp:nvSpPr>
      <dsp:spPr>
        <a:xfrm>
          <a:off x="3870960" y="2886343"/>
          <a:ext cx="1152256" cy="1152256"/>
        </a:xfrm>
        <a:prstGeom prst="flowChartConnector">
          <a:avLst/>
        </a:prstGeom>
        <a:solidFill>
          <a:schemeClr val="bg1">
            <a:alpha val="9000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835C5E-6908-4C4C-BF9E-BF9FA77208E8}">
      <dsp:nvSpPr>
        <dsp:cNvPr id="0" name=""/>
        <dsp:cNvSpPr/>
      </dsp:nvSpPr>
      <dsp:spPr>
        <a:xfrm>
          <a:off x="3856895" y="130481"/>
          <a:ext cx="3292160" cy="2457528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F53A03-E581-4770-A077-5DD7E81D0E43}">
      <dsp:nvSpPr>
        <dsp:cNvPr id="0" name=""/>
        <dsp:cNvSpPr/>
      </dsp:nvSpPr>
      <dsp:spPr>
        <a:xfrm>
          <a:off x="3856895" y="2588009"/>
          <a:ext cx="3292160" cy="1056737"/>
        </a:xfrm>
        <a:prstGeom prst="rect">
          <a:avLst/>
        </a:prstGeom>
        <a:solidFill>
          <a:srgbClr val="DD550C"/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0" rIns="40640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 pitchFamily="34" charset="0"/>
              <a:cs typeface="Calibri" panose="020F0502020204030204" pitchFamily="34" charset="0"/>
            </a:rPr>
            <a:t>Step 2:     Sec /Round</a:t>
          </a:r>
        </a:p>
      </dsp:txBody>
      <dsp:txXfrm>
        <a:off x="3856895" y="2588009"/>
        <a:ext cx="2318422" cy="1056737"/>
      </dsp:txXfrm>
    </dsp:sp>
    <dsp:sp modelId="{FF553A19-4FB1-4CC5-9488-AB0907D13EB6}">
      <dsp:nvSpPr>
        <dsp:cNvPr id="0" name=""/>
        <dsp:cNvSpPr/>
      </dsp:nvSpPr>
      <dsp:spPr>
        <a:xfrm>
          <a:off x="6484623" y="2886343"/>
          <a:ext cx="1152256" cy="1152256"/>
        </a:xfrm>
        <a:prstGeom prst="flowChartConnector">
          <a:avLst/>
        </a:prstGeom>
        <a:noFill/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D11474-A2C6-4EDF-98A9-9647545E4A77}">
      <dsp:nvSpPr>
        <dsp:cNvPr id="0" name=""/>
        <dsp:cNvSpPr/>
      </dsp:nvSpPr>
      <dsp:spPr>
        <a:xfrm>
          <a:off x="7706168" y="130481"/>
          <a:ext cx="3292160" cy="2457528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65FBAA-0DEA-4E61-B618-BC012CAEF8F2}">
      <dsp:nvSpPr>
        <dsp:cNvPr id="0" name=""/>
        <dsp:cNvSpPr/>
      </dsp:nvSpPr>
      <dsp:spPr>
        <a:xfrm>
          <a:off x="7706168" y="2588009"/>
          <a:ext cx="3292160" cy="1056737"/>
        </a:xfrm>
        <a:prstGeom prst="rect">
          <a:avLst/>
        </a:prstGeom>
        <a:solidFill>
          <a:srgbClr val="DD550C"/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0" rIns="40640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 pitchFamily="34" charset="0"/>
              <a:cs typeface="Calibri" panose="020F0502020204030204" pitchFamily="34" charset="0"/>
            </a:rPr>
            <a:t>Step 3:     Half Round</a:t>
          </a:r>
        </a:p>
      </dsp:txBody>
      <dsp:txXfrm>
        <a:off x="7706168" y="2588009"/>
        <a:ext cx="2318422" cy="1056737"/>
      </dsp:txXfrm>
    </dsp:sp>
    <dsp:sp modelId="{54D1746C-1A7E-4675-A8E0-81EE603B429F}">
      <dsp:nvSpPr>
        <dsp:cNvPr id="0" name=""/>
        <dsp:cNvSpPr/>
      </dsp:nvSpPr>
      <dsp:spPr>
        <a:xfrm>
          <a:off x="10125343" y="2886343"/>
          <a:ext cx="1152256" cy="1152256"/>
        </a:xfrm>
        <a:prstGeom prst="flowChartConnector">
          <a:avLst/>
        </a:prstGeom>
        <a:noFill/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13BD4A-A533-4892-8ADE-C93249E1E572}">
      <dsp:nvSpPr>
        <dsp:cNvPr id="0" name=""/>
        <dsp:cNvSpPr/>
      </dsp:nvSpPr>
      <dsp:spPr>
        <a:xfrm>
          <a:off x="7931" y="130107"/>
          <a:ext cx="3425626" cy="255715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616727-C307-4300-9E74-338075491C24}">
      <dsp:nvSpPr>
        <dsp:cNvPr id="0" name=""/>
        <dsp:cNvSpPr/>
      </dsp:nvSpPr>
      <dsp:spPr>
        <a:xfrm>
          <a:off x="7931" y="2687265"/>
          <a:ext cx="3425626" cy="1099577"/>
        </a:xfrm>
        <a:prstGeom prst="rect">
          <a:avLst/>
        </a:prstGeom>
        <a:solidFill>
          <a:srgbClr val="DD550C"/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0" rIns="40640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 pitchFamily="34" charset="0"/>
              <a:cs typeface="Calibri" panose="020F0502020204030204" pitchFamily="34" charset="0"/>
            </a:rPr>
            <a:t>Step 1: Formula</a:t>
          </a:r>
        </a:p>
      </dsp:txBody>
      <dsp:txXfrm>
        <a:off x="7931" y="2687265"/>
        <a:ext cx="2412413" cy="1099577"/>
      </dsp:txXfrm>
    </dsp:sp>
    <dsp:sp modelId="{67C75711-90A1-4DCE-B59D-519F97B032D8}">
      <dsp:nvSpPr>
        <dsp:cNvPr id="0" name=""/>
        <dsp:cNvSpPr/>
      </dsp:nvSpPr>
      <dsp:spPr>
        <a:xfrm>
          <a:off x="4027891" y="2992030"/>
          <a:ext cx="1198969" cy="1198969"/>
        </a:xfrm>
        <a:prstGeom prst="flowChartConnector">
          <a:avLst/>
        </a:prstGeom>
        <a:solidFill>
          <a:schemeClr val="bg1">
            <a:alpha val="9000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835C5E-6908-4C4C-BF9E-BF9FA77208E8}">
      <dsp:nvSpPr>
        <dsp:cNvPr id="0" name=""/>
        <dsp:cNvSpPr/>
      </dsp:nvSpPr>
      <dsp:spPr>
        <a:xfrm>
          <a:off x="4013256" y="130107"/>
          <a:ext cx="3425626" cy="255715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F53A03-E581-4770-A077-5DD7E81D0E43}">
      <dsp:nvSpPr>
        <dsp:cNvPr id="0" name=""/>
        <dsp:cNvSpPr/>
      </dsp:nvSpPr>
      <dsp:spPr>
        <a:xfrm>
          <a:off x="4013256" y="2687265"/>
          <a:ext cx="3425626" cy="1099577"/>
        </a:xfrm>
        <a:prstGeom prst="rect">
          <a:avLst/>
        </a:prstGeom>
        <a:solidFill>
          <a:srgbClr val="DD550C"/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0" rIns="40640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 pitchFamily="34" charset="0"/>
              <a:cs typeface="Calibri" panose="020F0502020204030204" pitchFamily="34" charset="0"/>
            </a:rPr>
            <a:t>Step 2:     Convert Unit</a:t>
          </a:r>
        </a:p>
      </dsp:txBody>
      <dsp:txXfrm>
        <a:off x="4013256" y="2687265"/>
        <a:ext cx="2412413" cy="1099577"/>
      </dsp:txXfrm>
    </dsp:sp>
    <dsp:sp modelId="{FF553A19-4FB1-4CC5-9488-AB0907D13EB6}">
      <dsp:nvSpPr>
        <dsp:cNvPr id="0" name=""/>
        <dsp:cNvSpPr/>
      </dsp:nvSpPr>
      <dsp:spPr>
        <a:xfrm>
          <a:off x="6747513" y="2992030"/>
          <a:ext cx="1198969" cy="1198969"/>
        </a:xfrm>
        <a:prstGeom prst="flowChartConnector">
          <a:avLst/>
        </a:prstGeom>
        <a:noFill/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D11474-A2C6-4EDF-98A9-9647545E4A77}">
      <dsp:nvSpPr>
        <dsp:cNvPr id="0" name=""/>
        <dsp:cNvSpPr/>
      </dsp:nvSpPr>
      <dsp:spPr>
        <a:xfrm>
          <a:off x="8018580" y="130107"/>
          <a:ext cx="3425626" cy="255715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65FBAA-0DEA-4E61-B618-BC012CAEF8F2}">
      <dsp:nvSpPr>
        <dsp:cNvPr id="0" name=""/>
        <dsp:cNvSpPr/>
      </dsp:nvSpPr>
      <dsp:spPr>
        <a:xfrm>
          <a:off x="8018580" y="2687265"/>
          <a:ext cx="3425626" cy="1099577"/>
        </a:xfrm>
        <a:prstGeom prst="rect">
          <a:avLst/>
        </a:prstGeom>
        <a:solidFill>
          <a:srgbClr val="DD550C"/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0" rIns="40640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anose="020F0502020204030204" pitchFamily="34" charset="0"/>
              <a:cs typeface="Calibri" panose="020F0502020204030204" pitchFamily="34" charset="0"/>
            </a:rPr>
            <a:t>Step 3:      Put It All</a:t>
          </a:r>
        </a:p>
      </dsp:txBody>
      <dsp:txXfrm>
        <a:off x="8018580" y="2687265"/>
        <a:ext cx="2412413" cy="1099577"/>
      </dsp:txXfrm>
    </dsp:sp>
    <dsp:sp modelId="{54D1746C-1A7E-4675-A8E0-81EE603B429F}">
      <dsp:nvSpPr>
        <dsp:cNvPr id="0" name=""/>
        <dsp:cNvSpPr/>
      </dsp:nvSpPr>
      <dsp:spPr>
        <a:xfrm>
          <a:off x="10535830" y="2992030"/>
          <a:ext cx="1198969" cy="1198969"/>
        </a:xfrm>
        <a:prstGeom prst="flowChartConnector">
          <a:avLst/>
        </a:prstGeom>
        <a:noFill/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F798D-3107-4999-984C-A5AA72F10AF0}">
      <dsp:nvSpPr>
        <dsp:cNvPr id="0" name=""/>
        <dsp:cNvSpPr/>
      </dsp:nvSpPr>
      <dsp:spPr>
        <a:xfrm rot="5400000">
          <a:off x="-251588" y="253099"/>
          <a:ext cx="1677255" cy="1174079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ans" sz="3300" kern="1200" dirty="0">
              <a:latin typeface="Calibri" panose="020F0502020204030204" pitchFamily="34" charset="0"/>
              <a:cs typeface="Calibri" panose="020F0502020204030204" pitchFamily="34" charset="0"/>
            </a:rPr>
            <a:t>1</a:t>
          </a:r>
          <a:endParaRPr lang="en-US" sz="33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" y="588551"/>
        <a:ext cx="1174079" cy="503176"/>
      </dsp:txXfrm>
    </dsp:sp>
    <dsp:sp modelId="{8DD32222-7FD1-4D44-9569-8990D5FC1DE1}">
      <dsp:nvSpPr>
        <dsp:cNvPr id="0" name=""/>
        <dsp:cNvSpPr/>
      </dsp:nvSpPr>
      <dsp:spPr>
        <a:xfrm rot="5400000">
          <a:off x="3585231" y="-2409641"/>
          <a:ext cx="1090216" cy="59125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zh-Hans" sz="320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Host-Attached Storage</a:t>
          </a:r>
          <a:endParaRPr lang="en-US" sz="32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174079" y="54731"/>
        <a:ext cx="5859300" cy="983776"/>
      </dsp:txXfrm>
    </dsp:sp>
    <dsp:sp modelId="{B7F0D56F-B6AA-4702-8D3C-0269DB547BC3}">
      <dsp:nvSpPr>
        <dsp:cNvPr id="0" name=""/>
        <dsp:cNvSpPr/>
      </dsp:nvSpPr>
      <dsp:spPr>
        <a:xfrm rot="5400000">
          <a:off x="-251588" y="1737060"/>
          <a:ext cx="1677255" cy="1174079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ans" sz="3300" kern="1200" dirty="0">
              <a:latin typeface="Calibri" panose="020F0502020204030204" pitchFamily="34" charset="0"/>
              <a:cs typeface="Calibri" panose="020F0502020204030204" pitchFamily="34" charset="0"/>
            </a:rPr>
            <a:t>2</a:t>
          </a:r>
          <a:endParaRPr lang="en-US" sz="33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" y="2072512"/>
        <a:ext cx="1174079" cy="503176"/>
      </dsp:txXfrm>
    </dsp:sp>
    <dsp:sp modelId="{3982FFF4-760C-46A3-874D-044CAA38386C}">
      <dsp:nvSpPr>
        <dsp:cNvPr id="0" name=""/>
        <dsp:cNvSpPr/>
      </dsp:nvSpPr>
      <dsp:spPr>
        <a:xfrm rot="5400000">
          <a:off x="3585231" y="-925680"/>
          <a:ext cx="1090216" cy="59125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NZ" sz="320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NAS: Network-Attached Storage</a:t>
          </a:r>
          <a:endParaRPr lang="en-US" sz="32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174079" y="1538692"/>
        <a:ext cx="5859300" cy="983776"/>
      </dsp:txXfrm>
    </dsp:sp>
    <dsp:sp modelId="{5B1C94EF-805F-CB49-8415-072CE0731D9A}">
      <dsp:nvSpPr>
        <dsp:cNvPr id="0" name=""/>
        <dsp:cNvSpPr/>
      </dsp:nvSpPr>
      <dsp:spPr>
        <a:xfrm rot="5400000">
          <a:off x="-251588" y="3221021"/>
          <a:ext cx="1677255" cy="1174079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ans" sz="32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3</a:t>
          </a:r>
          <a:endParaRPr lang="en-US" sz="32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" y="3556473"/>
        <a:ext cx="1174079" cy="503176"/>
      </dsp:txXfrm>
    </dsp:sp>
    <dsp:sp modelId="{53505C3C-6509-A94E-A6E6-4A49A3C10891}">
      <dsp:nvSpPr>
        <dsp:cNvPr id="0" name=""/>
        <dsp:cNvSpPr/>
      </dsp:nvSpPr>
      <dsp:spPr>
        <a:xfrm rot="5400000">
          <a:off x="3585231" y="558280"/>
          <a:ext cx="1090216" cy="591252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zh-Hans" sz="3200" kern="1200" dirty="0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   SAN: Storage-Area </a:t>
          </a:r>
          <a:r>
            <a:rPr lang="en-US" altLang="zh-Hans" sz="3200" kern="1200" dirty="0" err="1">
              <a:solidFill>
                <a:srgbClr val="03244D"/>
              </a:solidFill>
              <a:latin typeface="Calibri" panose="020F0502020204030204" pitchFamily="34" charset="0"/>
              <a:cs typeface="Calibri" panose="020F0502020204030204" pitchFamily="34" charset="0"/>
            </a:rPr>
            <a:t>Netowrk</a:t>
          </a:r>
          <a:endParaRPr lang="en-US" sz="32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1174079" y="3022652"/>
        <a:ext cx="5859300" cy="9837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>
            <a:lvl1pPr algn="l">
              <a:defRPr sz="1100" b="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>
            <a:lvl1pPr>
              <a:defRPr sz="1100" b="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b" anchorCtr="0" compatLnSpc="1">
            <a:prstTxWarp prst="textNoShape">
              <a:avLst/>
            </a:prstTxWarp>
          </a:bodyPr>
          <a:lstStyle>
            <a:lvl1pPr algn="l">
              <a:defRPr sz="1100" b="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b" anchorCtr="0" compatLnSpc="1">
            <a:prstTxWarp prst="textNoShape">
              <a:avLst/>
            </a:prstTxWarp>
          </a:bodyPr>
          <a:lstStyle>
            <a:lvl1pPr>
              <a:defRPr sz="1100" b="0">
                <a:latin typeface="Times New Roman" charset="0"/>
              </a:defRPr>
            </a:lvl1pPr>
          </a:lstStyle>
          <a:p>
            <a:fld id="{64039693-3EF9-9243-B46C-D09A044C582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9113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tiff>
</file>

<file path=ppt/media/image12.png>
</file>

<file path=ppt/media/image13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>
            <a:lvl1pPr algn="l">
              <a:defRPr sz="1100">
                <a:solidFill>
                  <a:schemeClr val="bg1"/>
                </a:solidFill>
                <a:latin typeface="Verdana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7347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chemeClr val="bg1"/>
                </a:solidFill>
                <a:latin typeface="Verdana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7349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7350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b" anchorCtr="0" compatLnSpc="1">
            <a:prstTxWarp prst="textNoShape">
              <a:avLst/>
            </a:prstTxWarp>
          </a:bodyPr>
          <a:lstStyle>
            <a:lvl1pPr algn="l">
              <a:defRPr sz="1100">
                <a:solidFill>
                  <a:schemeClr val="bg1"/>
                </a:solidFill>
                <a:latin typeface="Verdana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7351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7" tIns="45713" rIns="91427" bIns="45713" numCol="1" anchor="b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fld id="{BA95FC9D-A361-0047-A127-CC478746A09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438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fld id="{D69666A6-51FC-9E48-90AC-0A20BB3F2D57}" type="slidenum">
              <a:rPr lang="en-US" sz="1100">
                <a:solidFill>
                  <a:schemeClr val="bg1"/>
                </a:solidFill>
              </a:rPr>
              <a:pPr/>
              <a:t>1</a:t>
            </a:fld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1638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1638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baseline="0" dirty="0">
              <a:latin typeface="Times New Roman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5838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Nonvolatile memory used like a hard drive</a:t>
            </a:r>
          </a:p>
          <a:p>
            <a:pPr lvl="1"/>
            <a:r>
              <a:rPr lang="en-US" altLang="en-US" dirty="0"/>
              <a:t>Many technology variations</a:t>
            </a:r>
          </a:p>
          <a:p>
            <a:r>
              <a:rPr lang="en-US" altLang="en-US" dirty="0"/>
              <a:t>Can be more reliable than HDDs</a:t>
            </a:r>
          </a:p>
          <a:p>
            <a:r>
              <a:rPr lang="en-US" altLang="en-US" dirty="0"/>
              <a:t>More expensive per MB</a:t>
            </a:r>
          </a:p>
          <a:p>
            <a:r>
              <a:rPr lang="en-US" altLang="en-US" dirty="0"/>
              <a:t>Maybe have shorter life span </a:t>
            </a:r>
          </a:p>
          <a:p>
            <a:r>
              <a:rPr lang="en-US" altLang="en-US" dirty="0"/>
              <a:t>Less capacity</a:t>
            </a:r>
          </a:p>
          <a:p>
            <a:r>
              <a:rPr lang="en-US" altLang="en-US" dirty="0"/>
              <a:t>But much faster</a:t>
            </a:r>
          </a:p>
          <a:p>
            <a:r>
              <a:rPr lang="en-US" altLang="en-US" dirty="0"/>
              <a:t>Busses can be too slow -&gt; connect directly to PCI for example</a:t>
            </a:r>
          </a:p>
          <a:p>
            <a:r>
              <a:rPr lang="en-US" altLang="en-US" dirty="0"/>
              <a:t>No moving parts, so no seek time or rotational latency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175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5D7AE9ED-4593-43C5-B29C-7C3C30F0D17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11C0CAD-46CE-4C58-9064-83D9DBB218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Times New Roman" pitchFamily="-65" charset="0"/>
              <a:ea typeface="ＭＳ Ｐゴシック" pitchFamily="-65" charset="-128"/>
              <a:cs typeface="ＭＳ Ｐゴシック" pitchFamily="-6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32155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3107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SCSI protocol on top of TCP/IP protocols.</a:t>
            </a:r>
          </a:p>
          <a:p>
            <a:r>
              <a:rPr lang="en-US" altLang="en-US" dirty="0"/>
              <a:t>Network-attached storage (</a:t>
            </a:r>
            <a:r>
              <a:rPr lang="en-US" altLang="en-US" b="1" dirty="0">
                <a:solidFill>
                  <a:srgbClr val="3366FF"/>
                </a:solidFill>
              </a:rPr>
              <a:t>NAS</a:t>
            </a:r>
            <a:r>
              <a:rPr lang="en-US" altLang="en-US" dirty="0"/>
              <a:t>) is storage made available over a network rather than over a local connection (such as a bus)</a:t>
            </a:r>
          </a:p>
          <a:p>
            <a:pPr lvl="1"/>
            <a:r>
              <a:rPr lang="en-US" altLang="en-US" dirty="0"/>
              <a:t>Remotely attaching to file systems</a:t>
            </a:r>
          </a:p>
          <a:p>
            <a:r>
              <a:rPr lang="en-US" altLang="en-US" dirty="0"/>
              <a:t>NFS and CIFS are common protocols</a:t>
            </a:r>
          </a:p>
          <a:p>
            <a:r>
              <a:rPr lang="en-US" altLang="en-US" dirty="0"/>
              <a:t>Implemented via remote procedure calls (RPCs) between host and storage over typically TCP or UDP on IP network</a:t>
            </a:r>
          </a:p>
          <a:p>
            <a:r>
              <a:rPr lang="en-US" altLang="en-US" b="1" dirty="0">
                <a:solidFill>
                  <a:srgbClr val="3366FF"/>
                </a:solidFill>
              </a:rPr>
              <a:t>iSCSI</a:t>
            </a:r>
            <a:r>
              <a:rPr lang="en-US" altLang="en-US" dirty="0"/>
              <a:t> protocol uses IP network to carry the SCSI protocol</a:t>
            </a:r>
          </a:p>
          <a:p>
            <a:pPr lvl="1"/>
            <a:r>
              <a:rPr lang="en-US" altLang="en-US" dirty="0"/>
              <a:t>Remotely attaching to devices (blocks)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/wiki/SCSI</a:t>
            </a:r>
          </a:p>
          <a:p>
            <a:endParaRPr lang="en-US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Small Computer System Interface (SCSI, /ˈ</a:t>
            </a:r>
            <a:r>
              <a:rPr lang="en-US" dirty="0" err="1"/>
              <a:t>skʌzi</a:t>
            </a:r>
            <a:r>
              <a:rPr lang="en-US" dirty="0"/>
              <a:t>/ SKUZ-</a:t>
            </a:r>
            <a:r>
              <a:rPr lang="en-US" dirty="0" err="1"/>
              <a:t>ee</a:t>
            </a:r>
            <a:r>
              <a:rPr lang="en-US" dirty="0"/>
              <a:t>)[1] is a set of standards for physically connecting and transferring data between computers and peripheral devices.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2346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Network-attached storage (</a:t>
            </a:r>
            <a:r>
              <a:rPr lang="en-US" altLang="en-US" b="1" dirty="0">
                <a:solidFill>
                  <a:srgbClr val="3366FF"/>
                </a:solidFill>
              </a:rPr>
              <a:t>NAS</a:t>
            </a:r>
            <a:r>
              <a:rPr lang="en-US" altLang="en-US" dirty="0"/>
              <a:t>) is storage made available over a network rather than over a local connection (such as a bus)</a:t>
            </a:r>
          </a:p>
          <a:p>
            <a:pPr lvl="1"/>
            <a:r>
              <a:rPr lang="en-US" altLang="en-US" dirty="0"/>
              <a:t>Remotely attaching to file systems</a:t>
            </a:r>
          </a:p>
          <a:p>
            <a:r>
              <a:rPr lang="en-US" altLang="en-US" dirty="0"/>
              <a:t>NFS and CIFS are common protocols</a:t>
            </a:r>
          </a:p>
          <a:p>
            <a:r>
              <a:rPr lang="en-US" altLang="en-US" dirty="0"/>
              <a:t>Implemented via remote procedure calls (RPCs) between host and storage over typically TCP or UDP on IP network</a:t>
            </a:r>
          </a:p>
          <a:p>
            <a:r>
              <a:rPr lang="en-US" altLang="en-US" b="1" dirty="0">
                <a:solidFill>
                  <a:srgbClr val="3366FF"/>
                </a:solidFill>
              </a:rPr>
              <a:t>iSCSI</a:t>
            </a:r>
            <a:r>
              <a:rPr lang="en-US" altLang="en-US" dirty="0"/>
              <a:t> protocol uses IP network to carry the SCSI protocol</a:t>
            </a:r>
          </a:p>
          <a:p>
            <a:pPr lvl="1"/>
            <a:r>
              <a:rPr lang="en-US" altLang="en-US" dirty="0"/>
              <a:t>Remotely attaching to devices (blocks)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/wiki/SCSI</a:t>
            </a:r>
          </a:p>
          <a:p>
            <a:endParaRPr lang="en-US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Small Computer System Interface (SCSI, /ˈ</a:t>
            </a:r>
            <a:r>
              <a:rPr lang="en-US" dirty="0" err="1"/>
              <a:t>skʌzi</a:t>
            </a:r>
            <a:r>
              <a:rPr lang="en-US" dirty="0"/>
              <a:t>/ SKUZ-</a:t>
            </a:r>
            <a:r>
              <a:rPr lang="en-US" dirty="0" err="1"/>
              <a:t>ee</a:t>
            </a:r>
            <a:r>
              <a:rPr lang="en-US" dirty="0"/>
              <a:t>)[1] is a set of standards for physically connecting and transferring data between computers and peripheral devices.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1992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1200" b="0" kern="0" dirty="0">
                <a:solidFill>
                  <a:srgbClr val="03244D"/>
                </a:solidFill>
              </a:rPr>
              <a:t>Common in large storage environments</a:t>
            </a:r>
          </a:p>
          <a:p>
            <a:pPr>
              <a:lnSpc>
                <a:spcPct val="90000"/>
              </a:lnSpc>
            </a:pPr>
            <a:r>
              <a:rPr lang="en-US" altLang="en-US" sz="1200" b="0" kern="0" dirty="0">
                <a:solidFill>
                  <a:srgbClr val="03244D"/>
                </a:solidFill>
              </a:rPr>
              <a:t>Multiple hosts attached to multiple storage arrays - flexible</a:t>
            </a:r>
            <a:endParaRPr lang="en-US" dirty="0"/>
          </a:p>
          <a:p>
            <a:endParaRPr lang="en-US" dirty="0"/>
          </a:p>
          <a:p>
            <a:r>
              <a:rPr lang="en-US" altLang="en-US" dirty="0"/>
              <a:t>SAN is one or more storage arrays</a:t>
            </a:r>
          </a:p>
          <a:p>
            <a:pPr lvl="1"/>
            <a:r>
              <a:rPr lang="en-US" altLang="en-US" dirty="0"/>
              <a:t>Connected to one or more </a:t>
            </a:r>
            <a:r>
              <a:rPr lang="en-US" altLang="en-US" dirty="0" err="1"/>
              <a:t>Fibre</a:t>
            </a:r>
            <a:r>
              <a:rPr lang="en-US" altLang="en-US" dirty="0"/>
              <a:t> Channel switches</a:t>
            </a:r>
          </a:p>
          <a:p>
            <a:r>
              <a:rPr lang="en-US" altLang="en-US" dirty="0"/>
              <a:t>Hosts also attach to the switches</a:t>
            </a:r>
          </a:p>
          <a:p>
            <a:r>
              <a:rPr lang="en-US" altLang="en-US" dirty="0"/>
              <a:t>Storage made available via </a:t>
            </a:r>
            <a:r>
              <a:rPr lang="en-US" altLang="en-US" b="1" dirty="0">
                <a:solidFill>
                  <a:srgbClr val="3366FF"/>
                </a:solidFill>
              </a:rPr>
              <a:t>LUN Masking </a:t>
            </a:r>
            <a:r>
              <a:rPr lang="en-US" altLang="en-US" dirty="0"/>
              <a:t>from specific arrays to specific servers</a:t>
            </a:r>
          </a:p>
          <a:p>
            <a:r>
              <a:rPr lang="en-US" altLang="en-US" dirty="0"/>
              <a:t>Easy to add or remove storage, add new host and allocate it storage</a:t>
            </a:r>
          </a:p>
          <a:p>
            <a:pPr lvl="1"/>
            <a:r>
              <a:rPr lang="en-US" altLang="en-US" dirty="0"/>
              <a:t>Over low-latency </a:t>
            </a:r>
            <a:r>
              <a:rPr lang="en-US" altLang="en-US" dirty="0" err="1"/>
              <a:t>Fibre</a:t>
            </a:r>
            <a:r>
              <a:rPr lang="en-US" altLang="en-US" dirty="0"/>
              <a:t> Channel fabric</a:t>
            </a:r>
          </a:p>
          <a:p>
            <a:r>
              <a:rPr lang="en-US" altLang="en-US" dirty="0"/>
              <a:t>Why have separate storage networks and communications networks?</a:t>
            </a:r>
          </a:p>
          <a:p>
            <a:pPr lvl="1"/>
            <a:r>
              <a:rPr lang="en-US" altLang="en-US" dirty="0"/>
              <a:t>Consider iSCSI, FCOE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2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1200" b="0" kern="0" dirty="0">
                <a:solidFill>
                  <a:srgbClr val="03244D"/>
                </a:solidFill>
              </a:rPr>
              <a:t>Common in large storage environments</a:t>
            </a:r>
          </a:p>
          <a:p>
            <a:pPr>
              <a:lnSpc>
                <a:spcPct val="90000"/>
              </a:lnSpc>
            </a:pPr>
            <a:r>
              <a:rPr lang="en-US" altLang="en-US" sz="1200" b="0" kern="0" dirty="0">
                <a:solidFill>
                  <a:srgbClr val="03244D"/>
                </a:solidFill>
              </a:rPr>
              <a:t>Multiple hosts attached to multiple storage arrays - flexible</a:t>
            </a:r>
            <a:endParaRPr lang="en-US" dirty="0"/>
          </a:p>
          <a:p>
            <a:endParaRPr lang="en-US" dirty="0"/>
          </a:p>
          <a:p>
            <a:r>
              <a:rPr lang="en-US" altLang="en-US" dirty="0"/>
              <a:t>SAN is one or more storage arrays</a:t>
            </a:r>
          </a:p>
          <a:p>
            <a:pPr lvl="1"/>
            <a:r>
              <a:rPr lang="en-US" altLang="en-US" dirty="0"/>
              <a:t>Connected to one or more </a:t>
            </a:r>
            <a:r>
              <a:rPr lang="en-US" altLang="en-US" dirty="0" err="1"/>
              <a:t>Fibre</a:t>
            </a:r>
            <a:r>
              <a:rPr lang="en-US" altLang="en-US" dirty="0"/>
              <a:t> Channel switches</a:t>
            </a:r>
          </a:p>
          <a:p>
            <a:r>
              <a:rPr lang="en-US" altLang="en-US" dirty="0"/>
              <a:t>Hosts also attach to the switches</a:t>
            </a:r>
          </a:p>
          <a:p>
            <a:r>
              <a:rPr lang="en-US" altLang="en-US" dirty="0"/>
              <a:t>Storage made available via </a:t>
            </a:r>
            <a:r>
              <a:rPr lang="en-US" altLang="en-US" b="1" dirty="0">
                <a:solidFill>
                  <a:srgbClr val="3366FF"/>
                </a:solidFill>
              </a:rPr>
              <a:t>LUN Masking </a:t>
            </a:r>
            <a:r>
              <a:rPr lang="en-US" altLang="en-US" dirty="0"/>
              <a:t>from specific arrays to specific servers</a:t>
            </a:r>
          </a:p>
          <a:p>
            <a:r>
              <a:rPr lang="en-US" altLang="en-US" dirty="0"/>
              <a:t>Easy to add or remove storage, add new host and allocate it storage</a:t>
            </a:r>
          </a:p>
          <a:p>
            <a:pPr lvl="1"/>
            <a:r>
              <a:rPr lang="en-US" altLang="en-US" dirty="0"/>
              <a:t>Over low-latency </a:t>
            </a:r>
            <a:r>
              <a:rPr lang="en-US" altLang="en-US" dirty="0" err="1"/>
              <a:t>Fibre</a:t>
            </a:r>
            <a:r>
              <a:rPr lang="en-US" altLang="en-US" dirty="0"/>
              <a:t> Channel fabric</a:t>
            </a:r>
          </a:p>
          <a:p>
            <a:r>
              <a:rPr lang="en-US" altLang="en-US" dirty="0"/>
              <a:t>Why have separate storage networks and communications networks?</a:t>
            </a:r>
          </a:p>
          <a:p>
            <a:pPr lvl="1"/>
            <a:r>
              <a:rPr lang="en-US" altLang="en-US" dirty="0"/>
              <a:t>Consider iSCSI, FCOE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1679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SAN is one or more storage arrays</a:t>
            </a:r>
          </a:p>
          <a:p>
            <a:pPr lvl="1"/>
            <a:r>
              <a:rPr lang="en-US" altLang="en-US" dirty="0"/>
              <a:t>Connected to one or more </a:t>
            </a:r>
            <a:r>
              <a:rPr lang="en-US" altLang="en-US" dirty="0" err="1"/>
              <a:t>Fibre</a:t>
            </a:r>
            <a:r>
              <a:rPr lang="en-US" altLang="en-US" dirty="0"/>
              <a:t> Channel switches</a:t>
            </a:r>
          </a:p>
          <a:p>
            <a:r>
              <a:rPr lang="en-US" altLang="en-US" dirty="0"/>
              <a:t>Hosts also attach to the switches</a:t>
            </a:r>
          </a:p>
          <a:p>
            <a:r>
              <a:rPr lang="en-US" altLang="en-US" dirty="0"/>
              <a:t>Storage made available via </a:t>
            </a:r>
            <a:r>
              <a:rPr lang="en-US" altLang="en-US" b="1" dirty="0">
                <a:solidFill>
                  <a:srgbClr val="3366FF"/>
                </a:solidFill>
              </a:rPr>
              <a:t>LUN Masking </a:t>
            </a:r>
            <a:r>
              <a:rPr lang="en-US" altLang="en-US" dirty="0"/>
              <a:t>from specific arrays to specific servers</a:t>
            </a:r>
          </a:p>
          <a:p>
            <a:r>
              <a:rPr lang="en-US" altLang="en-US" dirty="0"/>
              <a:t>Easy to add or remove storage, add new host and allocate it storage</a:t>
            </a:r>
          </a:p>
          <a:p>
            <a:pPr lvl="1"/>
            <a:r>
              <a:rPr lang="en-US" altLang="en-US" dirty="0"/>
              <a:t>Over low-latency </a:t>
            </a:r>
            <a:r>
              <a:rPr lang="en-US" altLang="en-US" dirty="0" err="1"/>
              <a:t>Fibre</a:t>
            </a:r>
            <a:r>
              <a:rPr lang="en-US" altLang="en-US" dirty="0"/>
              <a:t> Channel fabric</a:t>
            </a:r>
          </a:p>
          <a:p>
            <a:r>
              <a:rPr lang="en-US" altLang="en-US" dirty="0"/>
              <a:t>Why have separate storage networks and communications networks?</a:t>
            </a:r>
          </a:p>
          <a:p>
            <a:pPr lvl="1"/>
            <a:r>
              <a:rPr lang="en-US" altLang="en-US" dirty="0"/>
              <a:t>Consider iSCSI, FCOE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1734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SAN is one or more storage arrays</a:t>
            </a:r>
          </a:p>
          <a:p>
            <a:pPr lvl="1"/>
            <a:r>
              <a:rPr lang="en-US" altLang="en-US" dirty="0"/>
              <a:t>Connected to one or more </a:t>
            </a:r>
            <a:r>
              <a:rPr lang="en-US" altLang="en-US" dirty="0" err="1"/>
              <a:t>Fibre</a:t>
            </a:r>
            <a:r>
              <a:rPr lang="en-US" altLang="en-US" dirty="0"/>
              <a:t> Channel switches</a:t>
            </a:r>
          </a:p>
          <a:p>
            <a:r>
              <a:rPr lang="en-US" altLang="en-US" dirty="0"/>
              <a:t>Hosts also attach to the switches</a:t>
            </a:r>
          </a:p>
          <a:p>
            <a:r>
              <a:rPr lang="en-US" altLang="en-US" dirty="0"/>
              <a:t>Storage made available via </a:t>
            </a:r>
            <a:r>
              <a:rPr lang="en-US" altLang="en-US" b="1" dirty="0">
                <a:solidFill>
                  <a:srgbClr val="3366FF"/>
                </a:solidFill>
              </a:rPr>
              <a:t>LUN Masking </a:t>
            </a:r>
            <a:r>
              <a:rPr lang="en-US" altLang="en-US" dirty="0"/>
              <a:t>from specific arrays to specific servers</a:t>
            </a:r>
          </a:p>
          <a:p>
            <a:r>
              <a:rPr lang="en-US" altLang="en-US" dirty="0"/>
              <a:t>Easy to add or remove storage, add new host and allocate it storage</a:t>
            </a:r>
          </a:p>
          <a:p>
            <a:pPr lvl="1"/>
            <a:r>
              <a:rPr lang="en-US" altLang="en-US" dirty="0"/>
              <a:t>Over low-latency </a:t>
            </a:r>
            <a:r>
              <a:rPr lang="en-US" altLang="en-US" dirty="0" err="1"/>
              <a:t>Fibre</a:t>
            </a:r>
            <a:r>
              <a:rPr lang="en-US" altLang="en-US" dirty="0"/>
              <a:t> Channel fabric</a:t>
            </a:r>
          </a:p>
          <a:p>
            <a:r>
              <a:rPr lang="en-US" altLang="en-US" dirty="0"/>
              <a:t>Why have separate storage networks and communications networks?</a:t>
            </a:r>
          </a:p>
          <a:p>
            <a:pPr lvl="1"/>
            <a:r>
              <a:rPr lang="en-US" altLang="en-US" dirty="0"/>
              <a:t>Consider iSCSI, FCOE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121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Nonvolatile memory used like a hard drive</a:t>
            </a:r>
          </a:p>
          <a:p>
            <a:pPr lvl="1"/>
            <a:r>
              <a:rPr lang="en-US" altLang="en-US" dirty="0"/>
              <a:t>Many technology variations</a:t>
            </a:r>
          </a:p>
          <a:p>
            <a:r>
              <a:rPr lang="en-US" altLang="en-US" dirty="0"/>
              <a:t>Can be more reliable than HDDs</a:t>
            </a:r>
          </a:p>
          <a:p>
            <a:r>
              <a:rPr lang="en-US" altLang="en-US" dirty="0"/>
              <a:t>More expensive per MB</a:t>
            </a:r>
          </a:p>
          <a:p>
            <a:r>
              <a:rPr lang="en-US" altLang="en-US" dirty="0"/>
              <a:t>Maybe have shorter life span </a:t>
            </a:r>
          </a:p>
          <a:p>
            <a:r>
              <a:rPr lang="en-US" altLang="en-US" dirty="0"/>
              <a:t>Less capacity</a:t>
            </a:r>
          </a:p>
          <a:p>
            <a:r>
              <a:rPr lang="en-US" altLang="en-US" dirty="0"/>
              <a:t>But much faster</a:t>
            </a:r>
          </a:p>
          <a:p>
            <a:r>
              <a:rPr lang="en-US" altLang="en-US" dirty="0"/>
              <a:t>Busses can be too slow -&gt; connect directly to PCI for example</a:t>
            </a:r>
          </a:p>
          <a:p>
            <a:r>
              <a:rPr lang="en-US" altLang="en-US" dirty="0"/>
              <a:t>No moving parts, so no seek time or rotational latency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191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5D7AE9ED-4593-43C5-B29C-7C3C30F0D17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11C0CAD-46CE-4C58-9064-83D9DBB218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Times New Roman" pitchFamily="-65" charset="0"/>
              <a:ea typeface="ＭＳ Ｐゴシック" pitchFamily="-65" charset="-128"/>
              <a:cs typeface="ＭＳ Ｐゴシック" pitchFamily="-6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76875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224B6B57-7BA4-4DE1-A618-CA00C332A9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A3246955-5243-47B5-B422-9E69973F31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latin typeface="Times New Roman" panose="02020603050405020304" pitchFamily="18" charset="0"/>
              </a:rPr>
              <a:t>Cont. ch3.ppt, slide 44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2996620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224B6B57-7BA4-4DE1-A618-CA00C332A9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A3246955-5243-47B5-B422-9E69973F31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latin typeface="Times New Roman" panose="02020603050405020304" pitchFamily="18" charset="0"/>
              </a:rPr>
              <a:t>Cont. ch3.ppt, slide 44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2499997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rgbClr val="3366FF"/>
                </a:solidFill>
              </a:rPr>
              <a:t>Magnetic disks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provide bulk of secondary storage of modern computers</a:t>
            </a:r>
          </a:p>
          <a:p>
            <a:pPr lvl="1"/>
            <a:r>
              <a:rPr lang="en-US" altLang="en-US" dirty="0"/>
              <a:t>Drives rotate at 60 to 250 times per second</a:t>
            </a:r>
          </a:p>
          <a:p>
            <a:pPr lvl="1"/>
            <a:r>
              <a:rPr lang="en-US" altLang="en-US" b="1" dirty="0">
                <a:solidFill>
                  <a:srgbClr val="3366FF"/>
                </a:solidFill>
              </a:rPr>
              <a:t>Transfer rate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is rate at which data flow between drive and computer</a:t>
            </a:r>
          </a:p>
          <a:p>
            <a:pPr lvl="1"/>
            <a:r>
              <a:rPr lang="en-US" altLang="en-US" b="1" dirty="0">
                <a:solidFill>
                  <a:srgbClr val="3366FF"/>
                </a:solidFill>
              </a:rPr>
              <a:t>Positioning time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3366FF"/>
                </a:solidFill>
              </a:rPr>
              <a:t>random-access time</a:t>
            </a:r>
            <a:r>
              <a:rPr lang="en-US" altLang="en-US" dirty="0"/>
              <a:t>) is time to move disk arm to desired cylinder (</a:t>
            </a:r>
            <a:r>
              <a:rPr lang="en-US" altLang="en-US" b="1" dirty="0">
                <a:solidFill>
                  <a:srgbClr val="3366FF"/>
                </a:solidFill>
              </a:rPr>
              <a:t>seek time</a:t>
            </a:r>
            <a:r>
              <a:rPr lang="en-US" altLang="en-US" dirty="0"/>
              <a:t>) and time for desired sector to rotate under the disk head (</a:t>
            </a:r>
            <a:r>
              <a:rPr lang="en-US" altLang="en-US" b="1" dirty="0">
                <a:solidFill>
                  <a:srgbClr val="3366FF"/>
                </a:solidFill>
              </a:rPr>
              <a:t>rotational latency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b="1" dirty="0">
                <a:solidFill>
                  <a:srgbClr val="3366FF"/>
                </a:solidFill>
              </a:rPr>
              <a:t>Head crash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results from disk head making contact with the disk surface  -- That</a:t>
            </a:r>
            <a:r>
              <a:rPr lang="ja-JP" altLang="en-US" dirty="0"/>
              <a:t>’</a:t>
            </a:r>
            <a:r>
              <a:rPr lang="en-US" altLang="ja-JP" dirty="0"/>
              <a:t>s bad</a:t>
            </a:r>
          </a:p>
          <a:p>
            <a:r>
              <a:rPr lang="en-US" altLang="en-US" dirty="0"/>
              <a:t>Disks can be removable</a:t>
            </a:r>
          </a:p>
          <a:p>
            <a:r>
              <a:rPr lang="en-US" altLang="en-US" dirty="0"/>
              <a:t>Drive attached to computer via </a:t>
            </a:r>
            <a:r>
              <a:rPr lang="en-US" altLang="en-US" b="1" dirty="0">
                <a:solidFill>
                  <a:srgbClr val="3366FF"/>
                </a:solidFill>
              </a:rPr>
              <a:t>I/O bus</a:t>
            </a:r>
          </a:p>
          <a:p>
            <a:pPr lvl="1"/>
            <a:r>
              <a:rPr lang="en-US" altLang="en-US" dirty="0"/>
              <a:t>Busses vary, including </a:t>
            </a:r>
            <a:r>
              <a:rPr lang="en-US" altLang="en-US" b="1" dirty="0">
                <a:solidFill>
                  <a:srgbClr val="3366FF"/>
                </a:solidFill>
              </a:rPr>
              <a:t>EIDE</a:t>
            </a:r>
            <a:r>
              <a:rPr lang="en-US" altLang="en-US" dirty="0"/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ATA</a:t>
            </a:r>
            <a:r>
              <a:rPr lang="en-US" altLang="en-US" dirty="0"/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SATA</a:t>
            </a:r>
            <a:r>
              <a:rPr lang="en-US" altLang="en-US" dirty="0"/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USB</a:t>
            </a:r>
            <a:r>
              <a:rPr lang="en-US" altLang="en-US" dirty="0"/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 err="1">
                <a:solidFill>
                  <a:srgbClr val="3366FF"/>
                </a:solidFill>
              </a:rPr>
              <a:t>Fibre</a:t>
            </a:r>
            <a:r>
              <a:rPr lang="en-US" altLang="en-US" b="1" dirty="0">
                <a:solidFill>
                  <a:srgbClr val="3366FF"/>
                </a:solidFill>
              </a:rPr>
              <a:t> Channel</a:t>
            </a:r>
            <a:r>
              <a:rPr lang="en-US" altLang="en-US" dirty="0"/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SCSI, SAS, </a:t>
            </a:r>
            <a:r>
              <a:rPr lang="en-US" altLang="en-US" b="1" dirty="0" err="1">
                <a:solidFill>
                  <a:srgbClr val="3366FF"/>
                </a:solidFill>
              </a:rPr>
              <a:t>Firewire</a:t>
            </a:r>
            <a:endParaRPr lang="en-US" altLang="en-US" b="1" dirty="0">
              <a:solidFill>
                <a:srgbClr val="3366FF"/>
              </a:solidFill>
            </a:endParaRPr>
          </a:p>
          <a:p>
            <a:pPr lvl="1"/>
            <a:r>
              <a:rPr lang="en-US" altLang="en-US" b="1" dirty="0">
                <a:solidFill>
                  <a:srgbClr val="3366FF"/>
                </a:solidFill>
              </a:rPr>
              <a:t>Host controller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in computer uses bus to talk to </a:t>
            </a:r>
            <a:r>
              <a:rPr lang="en-US" altLang="en-US" b="1" dirty="0">
                <a:solidFill>
                  <a:srgbClr val="3366FF"/>
                </a:solidFill>
              </a:rPr>
              <a:t>disk controller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built into drive or storage array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678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701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049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218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698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9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Nonvolatile memory used like a hard drive</a:t>
            </a:r>
          </a:p>
          <a:p>
            <a:pPr lvl="1"/>
            <a:r>
              <a:rPr lang="en-US" altLang="en-US" dirty="0"/>
              <a:t>Many technology variations</a:t>
            </a:r>
          </a:p>
          <a:p>
            <a:r>
              <a:rPr lang="en-US" altLang="en-US" dirty="0"/>
              <a:t>Can be more reliable than HDDs</a:t>
            </a:r>
          </a:p>
          <a:p>
            <a:r>
              <a:rPr lang="en-US" altLang="en-US" dirty="0"/>
              <a:t>More expensive per MB</a:t>
            </a:r>
          </a:p>
          <a:p>
            <a:r>
              <a:rPr lang="en-US" altLang="en-US" dirty="0"/>
              <a:t>Maybe have shorter life span </a:t>
            </a:r>
          </a:p>
          <a:p>
            <a:r>
              <a:rPr lang="en-US" altLang="en-US" dirty="0"/>
              <a:t>Less capacity</a:t>
            </a:r>
          </a:p>
          <a:p>
            <a:r>
              <a:rPr lang="en-US" altLang="en-US" dirty="0"/>
              <a:t>But much faster</a:t>
            </a:r>
          </a:p>
          <a:p>
            <a:r>
              <a:rPr lang="en-US" altLang="en-US" dirty="0"/>
              <a:t>Busses can be too slow -&gt; connect directly to PCI for example</a:t>
            </a:r>
          </a:p>
          <a:p>
            <a:r>
              <a:rPr lang="en-US" altLang="en-US" dirty="0"/>
              <a:t>No moving parts, so no seek time or rotational latency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431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65409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2757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152400"/>
            <a:ext cx="289560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52400"/>
            <a:ext cx="848360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8283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3244D"/>
                </a:solidFill>
              </a:defRPr>
            </a:lvl1pPr>
            <a:lvl2pPr>
              <a:defRPr>
                <a:solidFill>
                  <a:srgbClr val="03244D"/>
                </a:solidFill>
              </a:defRPr>
            </a:lvl2pPr>
            <a:lvl3pPr>
              <a:defRPr>
                <a:solidFill>
                  <a:srgbClr val="03244D"/>
                </a:solidFill>
              </a:defRPr>
            </a:lvl3pPr>
            <a:lvl4pPr>
              <a:defRPr>
                <a:solidFill>
                  <a:srgbClr val="03244D"/>
                </a:solidFill>
              </a:defRPr>
            </a:lvl4pPr>
            <a:lvl5pPr>
              <a:defRPr>
                <a:solidFill>
                  <a:srgbClr val="03244D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45871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3381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5689600" cy="5410200"/>
          </a:xfrm>
        </p:spPr>
        <p:txBody>
          <a:bodyPr/>
          <a:lstStyle>
            <a:lvl1pPr>
              <a:defRPr sz="2800">
                <a:solidFill>
                  <a:srgbClr val="03244D"/>
                </a:solidFill>
              </a:defRPr>
            </a:lvl1pPr>
            <a:lvl2pPr>
              <a:defRPr sz="2400">
                <a:solidFill>
                  <a:srgbClr val="03244D"/>
                </a:solidFill>
              </a:defRPr>
            </a:lvl2pPr>
            <a:lvl3pPr>
              <a:defRPr sz="2000">
                <a:solidFill>
                  <a:srgbClr val="03244D"/>
                </a:solidFill>
              </a:defRPr>
            </a:lvl3pPr>
            <a:lvl4pPr>
              <a:defRPr sz="1800">
                <a:solidFill>
                  <a:srgbClr val="03244D"/>
                </a:solidFill>
              </a:defRPr>
            </a:lvl4pPr>
            <a:lvl5pPr>
              <a:defRPr sz="1800">
                <a:solidFill>
                  <a:srgbClr val="03244D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066800"/>
            <a:ext cx="5689600" cy="5410200"/>
          </a:xfrm>
        </p:spPr>
        <p:txBody>
          <a:bodyPr/>
          <a:lstStyle>
            <a:lvl1pPr>
              <a:defRPr sz="2800">
                <a:solidFill>
                  <a:srgbClr val="03244D"/>
                </a:solidFill>
              </a:defRPr>
            </a:lvl1pPr>
            <a:lvl2pPr>
              <a:defRPr sz="2400">
                <a:solidFill>
                  <a:srgbClr val="03244D"/>
                </a:solidFill>
              </a:defRPr>
            </a:lvl2pPr>
            <a:lvl3pPr>
              <a:defRPr sz="2000">
                <a:solidFill>
                  <a:srgbClr val="03244D"/>
                </a:solidFill>
              </a:defRPr>
            </a:lvl3pPr>
            <a:lvl4pPr>
              <a:defRPr sz="1800">
                <a:solidFill>
                  <a:srgbClr val="03244D"/>
                </a:solidFill>
              </a:defRPr>
            </a:lvl4pPr>
            <a:lvl5pPr>
              <a:defRPr sz="1800">
                <a:solidFill>
                  <a:srgbClr val="03244D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1891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3244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>
                <a:solidFill>
                  <a:srgbClr val="03244D"/>
                </a:solidFill>
              </a:defRPr>
            </a:lvl1pPr>
            <a:lvl2pPr>
              <a:defRPr sz="2000">
                <a:solidFill>
                  <a:srgbClr val="03244D"/>
                </a:solidFill>
              </a:defRPr>
            </a:lvl2pPr>
            <a:lvl3pPr>
              <a:defRPr sz="1800">
                <a:solidFill>
                  <a:srgbClr val="03244D"/>
                </a:solidFill>
              </a:defRPr>
            </a:lvl3pPr>
            <a:lvl4pPr>
              <a:defRPr sz="1600">
                <a:solidFill>
                  <a:srgbClr val="03244D"/>
                </a:solidFill>
              </a:defRPr>
            </a:lvl4pPr>
            <a:lvl5pPr>
              <a:defRPr sz="1600">
                <a:solidFill>
                  <a:srgbClr val="03244D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3244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rgbClr val="03244D"/>
                </a:solidFill>
              </a:defRPr>
            </a:lvl1pPr>
            <a:lvl2pPr>
              <a:defRPr sz="2000">
                <a:solidFill>
                  <a:srgbClr val="03244D"/>
                </a:solidFill>
              </a:defRPr>
            </a:lvl2pPr>
            <a:lvl3pPr>
              <a:defRPr sz="1800">
                <a:solidFill>
                  <a:srgbClr val="03244D"/>
                </a:solidFill>
              </a:defRPr>
            </a:lvl3pPr>
            <a:lvl4pPr>
              <a:defRPr sz="1600">
                <a:solidFill>
                  <a:srgbClr val="03244D"/>
                </a:solidFill>
              </a:defRPr>
            </a:lvl4pPr>
            <a:lvl5pPr>
              <a:defRPr sz="1600">
                <a:solidFill>
                  <a:srgbClr val="03244D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66993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1607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725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rgbClr val="03244D"/>
                </a:solidFill>
              </a:defRPr>
            </a:lvl1pPr>
            <a:lvl2pPr>
              <a:defRPr sz="2800">
                <a:solidFill>
                  <a:srgbClr val="03244D"/>
                </a:solidFill>
              </a:defRPr>
            </a:lvl2pPr>
            <a:lvl3pPr>
              <a:defRPr sz="2400">
                <a:solidFill>
                  <a:srgbClr val="03244D"/>
                </a:solidFill>
              </a:defRPr>
            </a:lvl3pPr>
            <a:lvl4pPr>
              <a:defRPr sz="2000">
                <a:solidFill>
                  <a:srgbClr val="03244D"/>
                </a:solidFill>
              </a:defRPr>
            </a:lvl4pPr>
            <a:lvl5pPr>
              <a:defRPr sz="2000">
                <a:solidFill>
                  <a:srgbClr val="03244D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0476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rgbClr val="03244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852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71500" y="381000"/>
            <a:ext cx="11087100" cy="838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71501" y="1247776"/>
            <a:ext cx="11087100" cy="522922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0" y="6477000"/>
            <a:ext cx="12192000" cy="381000"/>
          </a:xfrm>
          <a:prstGeom prst="rect">
            <a:avLst/>
          </a:prstGeom>
          <a:solidFill>
            <a:srgbClr val="0033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r>
              <a:rPr lang="en-US" sz="1000" dirty="0">
                <a:solidFill>
                  <a:schemeClr val="bg1"/>
                </a:solidFill>
              </a:rPr>
              <a:t>COMP7500/COMP7506 Advanced Operating Systems - </a:t>
            </a:r>
            <a:fld id="{9C7CF1EC-0219-8349-AAE4-AC62B66AA0BE}" type="slidenum">
              <a:rPr lang="en-US" sz="1000" smtClean="0">
                <a:solidFill>
                  <a:schemeClr val="bg1"/>
                </a:solidFill>
              </a:rPr>
              <a:pPr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0" y="0"/>
            <a:ext cx="12192000" cy="152400"/>
          </a:xfrm>
          <a:prstGeom prst="rect">
            <a:avLst/>
          </a:prstGeom>
          <a:solidFill>
            <a:srgbClr val="0033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2400">
              <a:latin typeface="Verdana" pitchFamily="-112" charset="0"/>
              <a:ea typeface="+mn-ea"/>
              <a:cs typeface="+mn-cs"/>
            </a:endParaRPr>
          </a:p>
        </p:txBody>
      </p:sp>
      <p:pic>
        <p:nvPicPr>
          <p:cNvPr id="1030" name="Picture 13" descr="cse_logo_blue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505576"/>
            <a:ext cx="57150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Image result for auburn university college of engineering">
            <a:extLst>
              <a:ext uri="{FF2B5EF4-FFF2-40B4-BE49-F238E27FC236}">
                <a16:creationId xmlns:a16="http://schemas.microsoft.com/office/drawing/2014/main" id="{505A58AC-2344-4FB3-94E3-796BC04C2BA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731" y="5264077"/>
            <a:ext cx="1455506" cy="1212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libri" charset="0"/>
          <a:ea typeface="Calibri" charset="0"/>
          <a:cs typeface="Calibri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 charset="0"/>
          <a:ea typeface="Calibri" charset="0"/>
          <a:cs typeface="Calibri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 charset="0"/>
          <a:ea typeface="Calibri" charset="0"/>
          <a:cs typeface="Calibri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charset="0"/>
          <a:ea typeface="Calibri" charset="0"/>
          <a:cs typeface="Calibri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charset="0"/>
          <a:ea typeface="Calibri" charset="0"/>
          <a:cs typeface="Calibri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419600" y="304800"/>
            <a:ext cx="7086600" cy="1743075"/>
          </a:xfrm>
        </p:spPr>
        <p:txBody>
          <a:bodyPr/>
          <a:lstStyle/>
          <a:p>
            <a:r>
              <a:rPr lang="en-US" dirty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  <a:t>COMP7500</a:t>
            </a:r>
            <a:r>
              <a:rPr lang="en-US" altLang="zh-Hans" dirty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  <a:t>/7506</a:t>
            </a:r>
            <a:r>
              <a:rPr lang="en-US" dirty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br>
              <a:rPr lang="en-US" dirty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dirty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  <a:t>Advanced Operating Systems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105400" y="4191000"/>
            <a:ext cx="5907881" cy="1981200"/>
          </a:xfrm>
          <a:noFill/>
        </p:spPr>
        <p:txBody>
          <a:bodyPr/>
          <a:lstStyle/>
          <a:p>
            <a:pPr>
              <a:spcBef>
                <a:spcPct val="50000"/>
              </a:spcBef>
            </a:pPr>
            <a:r>
              <a:rPr lang="en-US" altLang="zh-CN" b="1" dirty="0">
                <a:solidFill>
                  <a:srgbClr val="03244D"/>
                </a:solidFill>
                <a:latin typeface="Calibri" pitchFamily="34" charset="0"/>
                <a:ea typeface="SimSun" pitchFamily="2" charset="-122"/>
              </a:rPr>
              <a:t>Dr. Xiao Qin</a:t>
            </a:r>
          </a:p>
          <a:p>
            <a:pPr>
              <a:spcBef>
                <a:spcPct val="50000"/>
              </a:spcBef>
            </a:pPr>
            <a: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  <a:t>Auburn University</a:t>
            </a:r>
            <a:b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</a:br>
            <a: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  <a:t>http://www.eng.auburn.edu/~xqin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  <a:t>xqin@auburn.edu</a:t>
            </a:r>
            <a:endParaRPr lang="en-US" sz="2400" dirty="0">
              <a:solidFill>
                <a:srgbClr val="03244D"/>
              </a:solidFill>
            </a:endParaRPr>
          </a:p>
        </p:txBody>
      </p:sp>
      <p:pic>
        <p:nvPicPr>
          <p:cNvPr id="15364" name="Picture 8" descr="SGCOE V 158 28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676401"/>
            <a:ext cx="3810000" cy="307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704BCC92-66D4-40D6-BBFE-A3DDF3E50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2219325"/>
            <a:ext cx="6858000" cy="17430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r>
              <a:rPr lang="en-US" altLang="zh-Hans" b="0" kern="0" dirty="0">
                <a:solidFill>
                  <a:srgbClr val="03244D"/>
                </a:solidFill>
              </a:rPr>
              <a:t>Disk Access Time, SSD, NAS, and SAN</a:t>
            </a:r>
            <a:endParaRPr lang="en-US" b="0" kern="0" dirty="0">
              <a:solidFill>
                <a:srgbClr val="03244D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395F1765-9D43-6043-9ACC-161A24024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11277600" cy="1447800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DD550C"/>
                </a:solidFill>
                <a:ea typeface="MS PGothic" charset="0"/>
              </a:rPr>
              <a:t>Exercise 3 (Group Discussion):</a:t>
            </a:r>
            <a:r>
              <a:rPr lang="en-US" dirty="0"/>
              <a:t> HDD vs. SSD</a:t>
            </a:r>
            <a:br>
              <a:rPr lang="en-US" dirty="0"/>
            </a:br>
            <a:r>
              <a:rPr lang="en-US" dirty="0"/>
              <a:t>Please complete the following comparison table.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19388D7-8C11-984D-85EF-0F9147BB65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154768"/>
              </p:ext>
            </p:extLst>
          </p:nvPr>
        </p:nvGraphicFramePr>
        <p:xfrm>
          <a:off x="1828800" y="2057400"/>
          <a:ext cx="8991600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7200">
                  <a:extLst>
                    <a:ext uri="{9D8B030D-6E8A-4147-A177-3AD203B41FA5}">
                      <a16:colId xmlns:a16="http://schemas.microsoft.com/office/drawing/2014/main" val="855418284"/>
                    </a:ext>
                  </a:extLst>
                </a:gridCol>
                <a:gridCol w="2997200">
                  <a:extLst>
                    <a:ext uri="{9D8B030D-6E8A-4147-A177-3AD203B41FA5}">
                      <a16:colId xmlns:a16="http://schemas.microsoft.com/office/drawing/2014/main" val="563662332"/>
                    </a:ext>
                  </a:extLst>
                </a:gridCol>
                <a:gridCol w="2997200">
                  <a:extLst>
                    <a:ext uri="{9D8B030D-6E8A-4147-A177-3AD203B41FA5}">
                      <a16:colId xmlns:a16="http://schemas.microsoft.com/office/drawing/2014/main" val="22335513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Hard Disks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Solid-State Disks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8094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Reliability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6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Cost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008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Life Span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2084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Capacity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438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Performance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93380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0064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F307CF-F2E3-4ABB-A89E-8AA2A675D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04800"/>
            <a:ext cx="11582400" cy="1066800"/>
          </a:xfrm>
        </p:spPr>
        <p:txBody>
          <a:bodyPr/>
          <a:lstStyle/>
          <a:p>
            <a:r>
              <a:rPr lang="en-US" altLang="zh-Hans" dirty="0">
                <a:solidFill>
                  <a:srgbClr val="DD550C"/>
                </a:solidFill>
              </a:rPr>
              <a:t>Disk Attachment:</a:t>
            </a:r>
            <a:r>
              <a:rPr lang="zh-Hans" altLang="en-US" dirty="0"/>
              <a:t> </a:t>
            </a:r>
            <a:r>
              <a:rPr lang="en-US" altLang="zh-Hans" dirty="0"/>
              <a:t>How to access disk storage?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D7BC690-D376-470F-B754-4D1A023005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7530297"/>
              </p:ext>
            </p:extLst>
          </p:nvPr>
        </p:nvGraphicFramePr>
        <p:xfrm>
          <a:off x="4114800" y="1524000"/>
          <a:ext cx="70866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3D9E6808-0894-8944-BDC3-7697D239EF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200" y="2133600"/>
            <a:ext cx="2736363" cy="273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641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256FE2-C26B-EC40-9F32-899FA6D2D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AF91DB4-6E37-C745-A157-44CA31FB4B2B}"/>
              </a:ext>
            </a:extLst>
          </p:cNvPr>
          <p:cNvSpPr/>
          <p:nvPr/>
        </p:nvSpPr>
        <p:spPr>
          <a:xfrm>
            <a:off x="914400" y="762000"/>
            <a:ext cx="54234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Han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Host-Attached Storage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514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0095C-3B63-D24A-927E-FB52DB0CA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NAS: Network-Attached Storage</a:t>
            </a:r>
            <a:endParaRPr lang="en-US" dirty="0"/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2507FC65-D007-DE41-A7FD-D1A610114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200400"/>
            <a:ext cx="7000333" cy="2957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E47B1929-7EA8-F440-BF89-360EC690C6B1}"/>
              </a:ext>
            </a:extLst>
          </p:cNvPr>
          <p:cNvSpPr txBox="1">
            <a:spLocks noChangeArrowheads="1"/>
          </p:cNvSpPr>
          <p:nvPr/>
        </p:nvSpPr>
        <p:spPr>
          <a:xfrm>
            <a:off x="1090341" y="1219200"/>
            <a:ext cx="10534650" cy="18288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pitchFamily="-65" charset="0"/>
                <a:ea typeface="ＭＳ Ｐゴシック" pitchFamily="-65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pitchFamily="-65" charset="0"/>
                <a:ea typeface="ＭＳ Ｐゴシック" pitchFamily="-65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pitchFamily="-65" charset="0"/>
                <a:ea typeface="ＭＳ Ｐゴシック" pitchFamily="-65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pitchFamily="-65" charset="0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800" b="0" kern="0" dirty="0">
                <a:solidFill>
                  <a:srgbClr val="03244D"/>
                </a:solidFill>
              </a:rPr>
              <a:t>Storage made available </a:t>
            </a:r>
            <a:r>
              <a:rPr lang="en-US" altLang="en-US" sz="2800" b="0" kern="0" dirty="0">
                <a:solidFill>
                  <a:srgbClr val="DD550C"/>
                </a:solidFill>
              </a:rPr>
              <a:t>over a network</a:t>
            </a:r>
          </a:p>
          <a:p>
            <a:pPr>
              <a:lnSpc>
                <a:spcPct val="90000"/>
              </a:lnSpc>
            </a:pPr>
            <a:r>
              <a:rPr lang="en-US" altLang="en-US" sz="2800" b="0" kern="0" dirty="0">
                <a:solidFill>
                  <a:srgbClr val="03244D"/>
                </a:solidFill>
              </a:rPr>
              <a:t>NFS and CIFS are common </a:t>
            </a:r>
            <a:r>
              <a:rPr lang="en-US" altLang="en-US" sz="2800" b="0" kern="0" dirty="0">
                <a:solidFill>
                  <a:srgbClr val="DD550C"/>
                </a:solidFill>
              </a:rPr>
              <a:t>protocols</a:t>
            </a:r>
          </a:p>
          <a:p>
            <a:pPr>
              <a:lnSpc>
                <a:spcPct val="90000"/>
              </a:lnSpc>
            </a:pPr>
            <a:r>
              <a:rPr lang="en-US" altLang="en-US" sz="2800" b="0" kern="0" dirty="0">
                <a:solidFill>
                  <a:srgbClr val="03244D"/>
                </a:solidFill>
              </a:rPr>
              <a:t>Implemented via remote procedure calls (</a:t>
            </a:r>
            <a:r>
              <a:rPr lang="en-US" altLang="en-US" sz="2800" b="0" kern="0" dirty="0">
                <a:solidFill>
                  <a:srgbClr val="DD550C"/>
                </a:solidFill>
              </a:rPr>
              <a:t>RPCs</a:t>
            </a:r>
            <a:r>
              <a:rPr lang="en-US" altLang="en-US" sz="2800" b="0" kern="0" dirty="0">
                <a:solidFill>
                  <a:srgbClr val="03244D"/>
                </a:solidFill>
              </a:rPr>
              <a:t>) between host and storage over typically TCP or UDP </a:t>
            </a:r>
            <a:r>
              <a:rPr lang="en-US" altLang="en-US" sz="2800" b="0" kern="0" dirty="0">
                <a:solidFill>
                  <a:srgbClr val="DD550C"/>
                </a:solidFill>
              </a:rPr>
              <a:t>on IP network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A597F3-B19B-F14B-B954-E591802B060B}"/>
              </a:ext>
            </a:extLst>
          </p:cNvPr>
          <p:cNvSpPr/>
          <p:nvPr/>
        </p:nvSpPr>
        <p:spPr>
          <a:xfrm>
            <a:off x="8303849" y="3505200"/>
            <a:ext cx="3321142" cy="1676400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2800" b="0" dirty="0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iSCSI protocol uses IP network to carry the SCSI protocol</a:t>
            </a:r>
          </a:p>
        </p:txBody>
      </p:sp>
    </p:spTree>
    <p:extLst>
      <p:ext uri="{BB962C8B-B14F-4D97-AF65-F5344CB8AC3E}">
        <p14:creationId xmlns:p14="http://schemas.microsoft.com/office/powerpoint/2010/main" val="3579364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0095C-3B63-D24A-927E-FB52DB0CA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NAS: Network-Attached Storage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7B61C9-B039-274E-8DE0-40977B724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700" y="1239864"/>
            <a:ext cx="73787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151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0095C-3B63-D24A-927E-FB52DB0CA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SAN: Storage Area Network</a:t>
            </a:r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47B1929-7EA8-F440-BF89-360EC690C6B1}"/>
              </a:ext>
            </a:extLst>
          </p:cNvPr>
          <p:cNvSpPr txBox="1">
            <a:spLocks noChangeArrowheads="1"/>
          </p:cNvSpPr>
          <p:nvPr/>
        </p:nvSpPr>
        <p:spPr>
          <a:xfrm>
            <a:off x="1676399" y="1373537"/>
            <a:ext cx="8534401" cy="10668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pitchFamily="-65" charset="0"/>
                <a:ea typeface="ＭＳ Ｐゴシック" pitchFamily="-65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pitchFamily="-65" charset="0"/>
                <a:ea typeface="ＭＳ Ｐゴシック" pitchFamily="-65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pitchFamily="-65" charset="0"/>
                <a:ea typeface="ＭＳ Ｐゴシック" pitchFamily="-65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pitchFamily="-65" charset="0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800" b="0" kern="0" dirty="0">
                <a:solidFill>
                  <a:srgbClr val="03244D"/>
                </a:solidFill>
              </a:rPr>
              <a:t>Common in large storage environments</a:t>
            </a:r>
          </a:p>
          <a:p>
            <a:pPr>
              <a:lnSpc>
                <a:spcPct val="90000"/>
              </a:lnSpc>
            </a:pPr>
            <a:r>
              <a:rPr lang="en-US" altLang="en-US" sz="2800" b="0" kern="0" dirty="0">
                <a:solidFill>
                  <a:srgbClr val="03244D"/>
                </a:solidFill>
              </a:rPr>
              <a:t>Multiple hosts attached to multiple storage arrays</a:t>
            </a:r>
          </a:p>
        </p:txBody>
      </p:sp>
      <p:pic>
        <p:nvPicPr>
          <p:cNvPr id="7" name="Picture 6" descr="10_03.pdf">
            <a:extLst>
              <a:ext uri="{FF2B5EF4-FFF2-40B4-BE49-F238E27FC236}">
                <a16:creationId xmlns:a16="http://schemas.microsoft.com/office/drawing/2014/main" id="{E415C300-106F-234A-80AB-3A799C75F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503" y="2362200"/>
            <a:ext cx="7212897" cy="373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078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0095C-3B63-D24A-927E-FB52DB0CA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0" y="762000"/>
            <a:ext cx="4267200" cy="1737139"/>
          </a:xfrm>
        </p:spPr>
        <p:txBody>
          <a:bodyPr/>
          <a:lstStyle/>
          <a:p>
            <a:r>
              <a:rPr lang="en-US" altLang="en-US" dirty="0"/>
              <a:t>SAN: Storage Area Network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A837CC-2321-2642-A8B6-F1A52B0AC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381000"/>
            <a:ext cx="6870700" cy="59745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7FF13D4-80E5-3943-AECC-5EC3B2EFFD32}"/>
              </a:ext>
            </a:extLst>
          </p:cNvPr>
          <p:cNvSpPr/>
          <p:nvPr/>
        </p:nvSpPr>
        <p:spPr>
          <a:xfrm>
            <a:off x="7912100" y="3350590"/>
            <a:ext cx="3746500" cy="1831009"/>
          </a:xfrm>
          <a:prstGeom prst="rect">
            <a:avLst/>
          </a:prstGeom>
          <a:solidFill>
            <a:srgbClr val="F68026">
              <a:alpha val="24000"/>
            </a:srgbClr>
          </a:solidFill>
          <a:ln>
            <a:solidFill>
              <a:srgbClr val="DD55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b="0" dirty="0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SAN uses storage protocols rather than network protocols.</a:t>
            </a:r>
          </a:p>
        </p:txBody>
      </p:sp>
    </p:spTree>
    <p:extLst>
      <p:ext uri="{BB962C8B-B14F-4D97-AF65-F5344CB8AC3E}">
        <p14:creationId xmlns:p14="http://schemas.microsoft.com/office/powerpoint/2010/main" val="443503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395F1765-9D43-6043-9ACC-161A24024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11277600" cy="1447800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DD550C"/>
                </a:solidFill>
                <a:ea typeface="MS PGothic" charset="0"/>
              </a:rPr>
              <a:t>Exercise 4:</a:t>
            </a:r>
            <a:r>
              <a:rPr lang="en-US" dirty="0"/>
              <a:t> What are the differences between NAS and SAN? </a:t>
            </a: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7C2EC529-2A4C-4746-A48E-511C29598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667000"/>
            <a:ext cx="5638800" cy="2382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10_03.pdf">
            <a:extLst>
              <a:ext uri="{FF2B5EF4-FFF2-40B4-BE49-F238E27FC236}">
                <a16:creationId xmlns:a16="http://schemas.microsoft.com/office/drawing/2014/main" id="{67E0094E-8FEC-7043-812E-A1416EF69D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2461025"/>
            <a:ext cx="5003097" cy="2588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3F9BA5-D3D5-6448-A0C8-A9B1E8775EE1}"/>
              </a:ext>
            </a:extLst>
          </p:cNvPr>
          <p:cNvCxnSpPr/>
          <p:nvPr/>
        </p:nvCxnSpPr>
        <p:spPr bwMode="auto">
          <a:xfrm>
            <a:off x="6324600" y="2133600"/>
            <a:ext cx="0" cy="3810000"/>
          </a:xfrm>
          <a:prstGeom prst="line">
            <a:avLst/>
          </a:prstGeom>
          <a:noFill/>
          <a:ln w="38100" cap="flat" cmpd="sng" algn="ctr">
            <a:solidFill>
              <a:srgbClr val="DD550C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815338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395F1765-9D43-6043-9ACC-161A24024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57566"/>
            <a:ext cx="11963400" cy="1371600"/>
          </a:xfrm>
        </p:spPr>
        <p:txBody>
          <a:bodyPr/>
          <a:lstStyle/>
          <a:p>
            <a:pPr algn="l"/>
            <a:r>
              <a:rPr lang="en-US" sz="4000" dirty="0">
                <a:solidFill>
                  <a:srgbClr val="DD550C"/>
                </a:solidFill>
                <a:ea typeface="MS PGothic" charset="0"/>
              </a:rPr>
              <a:t>Exercise 5 (Group Discussion):</a:t>
            </a:r>
            <a:r>
              <a:rPr lang="en-US" sz="4000" dirty="0"/>
              <a:t> Why storage networks and communications networks are separated in SAN? </a:t>
            </a:r>
          </a:p>
        </p:txBody>
      </p:sp>
      <p:pic>
        <p:nvPicPr>
          <p:cNvPr id="5" name="Picture 4" descr="10_03.pdf">
            <a:extLst>
              <a:ext uri="{FF2B5EF4-FFF2-40B4-BE49-F238E27FC236}">
                <a16:creationId xmlns:a16="http://schemas.microsoft.com/office/drawing/2014/main" id="{67E0094E-8FEC-7043-812E-A1416EF69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744330"/>
            <a:ext cx="5003097" cy="2588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3F9BA5-D3D5-6448-A0C8-A9B1E8775EE1}"/>
              </a:ext>
            </a:extLst>
          </p:cNvPr>
          <p:cNvCxnSpPr/>
          <p:nvPr/>
        </p:nvCxnSpPr>
        <p:spPr bwMode="auto">
          <a:xfrm>
            <a:off x="6172200" y="2133600"/>
            <a:ext cx="0" cy="3810000"/>
          </a:xfrm>
          <a:prstGeom prst="line">
            <a:avLst/>
          </a:prstGeom>
          <a:noFill/>
          <a:ln w="38100" cap="flat" cmpd="sng" algn="ctr">
            <a:solidFill>
              <a:srgbClr val="DD550C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3A76435-8433-944C-9F92-A61931E9E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00" y="1543878"/>
            <a:ext cx="5410200" cy="470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656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395F1765-9D43-6043-9ACC-161A24024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11277600" cy="1447800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DD550C"/>
                </a:solidFill>
                <a:ea typeface="MS PGothic" charset="0"/>
              </a:rPr>
              <a:t>Exercise 6:</a:t>
            </a:r>
            <a:r>
              <a:rPr lang="en-US" dirty="0"/>
              <a:t> Let’s compare NAS and SAN.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19388D7-8C11-984D-85EF-0F9147BB65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8335565"/>
              </p:ext>
            </p:extLst>
          </p:nvPr>
        </p:nvGraphicFramePr>
        <p:xfrm>
          <a:off x="1828800" y="2057400"/>
          <a:ext cx="8127999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85541828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56366233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2335513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NAS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SAN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8094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Performance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6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Cost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008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Protocols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2084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rgbClr val="03244D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Flexibility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438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9226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F307CF-F2E3-4ABB-A89E-8AA2A675D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04800"/>
            <a:ext cx="11582400" cy="1066800"/>
          </a:xfrm>
        </p:spPr>
        <p:txBody>
          <a:bodyPr/>
          <a:lstStyle/>
          <a:p>
            <a:r>
              <a:rPr lang="en-US" altLang="zh-Hans" dirty="0">
                <a:solidFill>
                  <a:srgbClr val="DD550C"/>
                </a:solidFill>
              </a:rPr>
              <a:t>Learning Objectives:</a:t>
            </a:r>
            <a:r>
              <a:rPr lang="zh-Hans" altLang="en-US" dirty="0"/>
              <a:t> </a:t>
            </a:r>
            <a:r>
              <a:rPr lang="en-US" altLang="zh-Hans" dirty="0"/>
              <a:t>Storage Devices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D7BC690-D376-470F-B754-4D1A023005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6164350"/>
              </p:ext>
            </p:extLst>
          </p:nvPr>
        </p:nvGraphicFramePr>
        <p:xfrm>
          <a:off x="4343400" y="1524000"/>
          <a:ext cx="6250686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3D9E6808-0894-8944-BDC3-7697D239EF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200" y="2133600"/>
            <a:ext cx="2736363" cy="273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2852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00521543-4B91-4417-90A9-7E8D10CE04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11430000" cy="685800"/>
          </a:xfrm>
        </p:spPr>
        <p:txBody>
          <a:bodyPr/>
          <a:lstStyle/>
          <a:p>
            <a:pPr eaLnBrk="1" hangingPunct="1"/>
            <a:r>
              <a:rPr lang="en-US" altLang="en-US" dirty="0"/>
              <a:t>Summary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F066825F-DF27-4BB7-88E0-65FE4DA4E3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038600" y="1447800"/>
            <a:ext cx="7715250" cy="48006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3600" dirty="0"/>
              <a:t>How to compute disk access time? </a:t>
            </a:r>
          </a:p>
          <a:p>
            <a:pPr>
              <a:lnSpc>
                <a:spcPct val="90000"/>
              </a:lnSpc>
            </a:pPr>
            <a:r>
              <a:rPr lang="en-US" altLang="en-US" sz="3600" dirty="0"/>
              <a:t>What is </a:t>
            </a:r>
            <a:r>
              <a:rPr lang="en-US" altLang="zh-Hans" sz="3600" dirty="0">
                <a:latin typeface="Calibri" panose="020F0502020204030204" pitchFamily="34" charset="0"/>
                <a:cs typeface="Calibri" panose="020F0502020204030204" pitchFamily="34" charset="0"/>
              </a:rPr>
              <a:t>host-attached storage?</a:t>
            </a:r>
            <a:endParaRPr lang="en-US" altLang="en-US" sz="3600" dirty="0"/>
          </a:p>
          <a:p>
            <a:pPr>
              <a:lnSpc>
                <a:spcPct val="90000"/>
              </a:lnSpc>
            </a:pPr>
            <a:r>
              <a:rPr lang="en-US" altLang="en-US" sz="3600" dirty="0"/>
              <a:t>What is NAS? </a:t>
            </a:r>
          </a:p>
          <a:p>
            <a:pPr>
              <a:lnSpc>
                <a:spcPct val="90000"/>
              </a:lnSpc>
            </a:pPr>
            <a:r>
              <a:rPr lang="en-US" altLang="en-US" sz="3600" dirty="0"/>
              <a:t>What is SAN?</a:t>
            </a:r>
          </a:p>
          <a:p>
            <a:pPr>
              <a:lnSpc>
                <a:spcPct val="90000"/>
              </a:lnSpc>
            </a:pPr>
            <a:endParaRPr lang="en-US" altLang="en-US" sz="3600" dirty="0"/>
          </a:p>
          <a:p>
            <a:pPr>
              <a:lnSpc>
                <a:spcPct val="90000"/>
              </a:lnSpc>
            </a:pPr>
            <a:r>
              <a:rPr lang="en-US" altLang="en-US" sz="3600" dirty="0">
                <a:solidFill>
                  <a:srgbClr val="DD550C"/>
                </a:solidFill>
              </a:rPr>
              <a:t>Reading Assignment</a:t>
            </a:r>
            <a:r>
              <a:rPr lang="en-US" altLang="en-US" sz="3600" dirty="0"/>
              <a:t>: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sz="3600" dirty="0"/>
              <a:t> 	Chapter 10.1.2-10.3.3 pp. 469-472</a:t>
            </a:r>
            <a:endParaRPr lang="en-US" altLang="en-US" dirty="0"/>
          </a:p>
        </p:txBody>
      </p:sp>
      <p:pic>
        <p:nvPicPr>
          <p:cNvPr id="8" name="Picture 7" descr="A close up of a logo&#10;&#10;Description generated with high confidence">
            <a:extLst>
              <a:ext uri="{FF2B5EF4-FFF2-40B4-BE49-F238E27FC236}">
                <a16:creationId xmlns:a16="http://schemas.microsoft.com/office/drawing/2014/main" id="{7170547B-6060-420B-9301-584B8408C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033156"/>
            <a:ext cx="3058386" cy="305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405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00521543-4B91-4417-90A9-7E8D10CE04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95251"/>
            <a:ext cx="11430000" cy="1428749"/>
          </a:xfrm>
        </p:spPr>
        <p:txBody>
          <a:bodyPr/>
          <a:lstStyle/>
          <a:p>
            <a:pPr eaLnBrk="1" hangingPunct="1"/>
            <a:r>
              <a:rPr lang="en-US" altLang="en-US" dirty="0"/>
              <a:t>What’s Next?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F066825F-DF27-4BB7-88E0-65FE4DA4E3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118517" y="1981200"/>
            <a:ext cx="7334250" cy="3505200"/>
          </a:xfrm>
        </p:spPr>
        <p:txBody>
          <a:bodyPr/>
          <a:lstStyle/>
          <a:p>
            <a:pPr marL="182880"/>
            <a:r>
              <a:rPr lang="en-US" altLang="zh-Hans" sz="3600" dirty="0"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Disk Scheduling Algorithms</a:t>
            </a:r>
          </a:p>
          <a:p>
            <a:pPr marL="182880"/>
            <a:endParaRPr lang="en-US" altLang="zh-Hans" sz="3600" dirty="0">
              <a:latin typeface="Calibri" panose="020F0502020204030204" pitchFamily="34" charset="0"/>
              <a:ea typeface="MS PGothic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en-US" sz="3600" dirty="0">
                <a:solidFill>
                  <a:srgbClr val="DD550C"/>
                </a:solidFill>
              </a:rPr>
              <a:t>Reading Assignment</a:t>
            </a:r>
            <a:r>
              <a:rPr lang="en-US" altLang="en-US" sz="3600" dirty="0"/>
              <a:t>: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sz="3600" dirty="0"/>
              <a:t>	 Chapter 10.4 pp. 472-478.</a:t>
            </a:r>
          </a:p>
          <a:p>
            <a:pPr marL="0" indent="0">
              <a:buNone/>
            </a:pPr>
            <a:endParaRPr lang="en-US" altLang="zh-Hans" sz="3600" dirty="0">
              <a:latin typeface="Calibri" panose="020F0502020204030204" pitchFamily="34" charset="0"/>
              <a:ea typeface="MS PGothic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30AD1E-EEF5-F44F-A084-28A6440CF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414" y="1981200"/>
            <a:ext cx="3058386" cy="305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3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A4D53D4-ADE1-E24E-9410-A494A1077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52400"/>
            <a:ext cx="12192000" cy="707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891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395F1765-9D43-6043-9ACC-161A24024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533400"/>
            <a:ext cx="11582400" cy="1295400"/>
          </a:xfrm>
        </p:spPr>
        <p:txBody>
          <a:bodyPr/>
          <a:lstStyle/>
          <a:p>
            <a:r>
              <a:rPr lang="en-US" dirty="0">
                <a:ea typeface="MS PGothic" charset="0"/>
              </a:rPr>
              <a:t>How to compute average rotational delays? </a:t>
            </a:r>
            <a:br>
              <a:rPr lang="en-US" dirty="0"/>
            </a:br>
            <a:r>
              <a:rPr lang="en-US" dirty="0">
                <a:solidFill>
                  <a:srgbClr val="DD550C"/>
                </a:solidFill>
              </a:rPr>
              <a:t>Example: </a:t>
            </a:r>
            <a:r>
              <a:rPr lang="en-US" dirty="0"/>
              <a:t>A hard drive’s RPM is 120.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05D893B-F4FF-4F50-8C20-D8260A8FCC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3366249"/>
              </p:ext>
            </p:extLst>
          </p:nvPr>
        </p:nvGraphicFramePr>
        <p:xfrm>
          <a:off x="609600" y="1981200"/>
          <a:ext cx="11277600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A416DF95-EF9E-44D2-A552-E5E4567D6D9B}"/>
              </a:ext>
            </a:extLst>
          </p:cNvPr>
          <p:cNvSpPr txBox="1">
            <a:spLocks/>
          </p:cNvSpPr>
          <p:nvPr/>
        </p:nvSpPr>
        <p:spPr bwMode="auto">
          <a:xfrm>
            <a:off x="762000" y="2781300"/>
            <a:ext cx="3200400" cy="1295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 algn="l"/>
            <a:r>
              <a:rPr lang="en-US" sz="3200" kern="0" dirty="0">
                <a:ea typeface="MS PGothic" charset="0"/>
              </a:rPr>
              <a:t>120 RPM = </a:t>
            </a:r>
          </a:p>
          <a:p>
            <a:pPr algn="l"/>
            <a:r>
              <a:rPr lang="en-US" sz="3200" kern="0" dirty="0">
                <a:ea typeface="MS PGothic" charset="0"/>
              </a:rPr>
              <a:t>120 Round/60 Sec</a:t>
            </a:r>
          </a:p>
          <a:p>
            <a:pPr algn="l"/>
            <a:r>
              <a:rPr lang="en-US" sz="3200" kern="0" dirty="0">
                <a:ea typeface="MS PGothic" charset="0"/>
              </a:rPr>
              <a:t>= 2 Round/Sec</a:t>
            </a:r>
            <a:endParaRPr lang="en-US" sz="3200" kern="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97C9FED-4095-4DB3-B3E5-353238A0F07F}"/>
              </a:ext>
            </a:extLst>
          </p:cNvPr>
          <p:cNvSpPr txBox="1">
            <a:spLocks/>
          </p:cNvSpPr>
          <p:nvPr/>
        </p:nvSpPr>
        <p:spPr bwMode="auto">
          <a:xfrm>
            <a:off x="4495800" y="2362200"/>
            <a:ext cx="3352800" cy="1981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 algn="l"/>
            <a:r>
              <a:rPr lang="en-US" sz="3200" kern="0" dirty="0">
                <a:ea typeface="MS PGothic" charset="0"/>
              </a:rPr>
              <a:t>From 2 Round/Sec</a:t>
            </a:r>
          </a:p>
          <a:p>
            <a:pPr algn="l"/>
            <a:r>
              <a:rPr lang="en-US" sz="3200" kern="0" dirty="0">
                <a:ea typeface="MS PGothic" charset="0"/>
              </a:rPr>
              <a:t>To 1 Sec/2 Round</a:t>
            </a:r>
          </a:p>
          <a:p>
            <a:pPr algn="l"/>
            <a:r>
              <a:rPr lang="en-US" sz="3200" kern="0" dirty="0">
                <a:ea typeface="MS PGothic" charset="0"/>
              </a:rPr>
              <a:t>= 0.5 Sec/Round</a:t>
            </a:r>
            <a:endParaRPr lang="en-US" sz="3200" kern="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0072B41-D1AF-47DD-8D73-8C97B27419BC}"/>
              </a:ext>
            </a:extLst>
          </p:cNvPr>
          <p:cNvSpPr txBox="1">
            <a:spLocks/>
          </p:cNvSpPr>
          <p:nvPr/>
        </p:nvSpPr>
        <p:spPr bwMode="auto">
          <a:xfrm>
            <a:off x="8392610" y="2286000"/>
            <a:ext cx="3352800" cy="1981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 algn="l"/>
            <a:r>
              <a:rPr lang="en-US" sz="3200" kern="0" dirty="0">
                <a:ea typeface="MS PGothic" charset="0"/>
              </a:rPr>
              <a:t>Half Round: </a:t>
            </a:r>
          </a:p>
          <a:p>
            <a:pPr algn="l"/>
            <a:r>
              <a:rPr lang="en-US" sz="3200" kern="0" dirty="0">
                <a:ea typeface="MS PGothic" charset="0"/>
              </a:rPr>
              <a:t>0.5/2 Second</a:t>
            </a:r>
          </a:p>
          <a:p>
            <a:pPr algn="l"/>
            <a:r>
              <a:rPr lang="en-US" sz="3200" kern="0" dirty="0">
                <a:ea typeface="MS PGothic" charset="0"/>
              </a:rPr>
              <a:t>= 0.25 Second</a:t>
            </a:r>
          </a:p>
          <a:p>
            <a:pPr algn="l"/>
            <a:r>
              <a:rPr lang="en-US" sz="3200" kern="0" dirty="0">
                <a:ea typeface="MS PGothic" charset="0"/>
              </a:rPr>
              <a:t>= 250 </a:t>
            </a:r>
            <a:r>
              <a:rPr lang="en-US" sz="3200" kern="0" dirty="0" err="1">
                <a:ea typeface="MS PGothic" charset="0"/>
              </a:rPr>
              <a:t>ms</a:t>
            </a:r>
            <a:endParaRPr lang="en-US" sz="3200" kern="0" dirty="0"/>
          </a:p>
        </p:txBody>
      </p:sp>
    </p:spTree>
    <p:extLst>
      <p:ext uri="{BB962C8B-B14F-4D97-AF65-F5344CB8AC3E}">
        <p14:creationId xmlns:p14="http://schemas.microsoft.com/office/powerpoint/2010/main" val="2506908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395F1765-9D43-6043-9ACC-161A24024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11582400" cy="2286000"/>
          </a:xfrm>
        </p:spPr>
        <p:txBody>
          <a:bodyPr/>
          <a:lstStyle/>
          <a:p>
            <a:r>
              <a:rPr lang="en-US" dirty="0">
                <a:solidFill>
                  <a:srgbClr val="DD550C"/>
                </a:solidFill>
                <a:ea typeface="MS PGothic" charset="0"/>
              </a:rPr>
              <a:t>Exercise 1 (</a:t>
            </a:r>
            <a:r>
              <a:rPr lang="en-US" dirty="0" err="1">
                <a:solidFill>
                  <a:srgbClr val="DD550C"/>
                </a:solidFill>
                <a:ea typeface="MS PGothic" charset="0"/>
              </a:rPr>
              <a:t>Menti</a:t>
            </a:r>
            <a:r>
              <a:rPr lang="en-US" dirty="0">
                <a:solidFill>
                  <a:srgbClr val="DD550C"/>
                </a:solidFill>
                <a:ea typeface="MS PGothic" charset="0"/>
              </a:rPr>
              <a:t>):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What is the average rotational delay if a hard drive’s RPM is 7200?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6A08755-DBBC-FF44-8851-A0CA7B2AB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3048000"/>
            <a:ext cx="2736363" cy="273636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E5E95D6-2762-9E4E-AF4D-17A2206CADB6}"/>
              </a:ext>
            </a:extLst>
          </p:cNvPr>
          <p:cNvSpPr/>
          <p:nvPr/>
        </p:nvSpPr>
        <p:spPr>
          <a:xfrm>
            <a:off x="5334000" y="3052762"/>
            <a:ext cx="4114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>
              <a:spcBef>
                <a:spcPts val="0"/>
              </a:spcBef>
              <a:spcAft>
                <a:spcPts val="0"/>
              </a:spcAft>
              <a:buFont typeface="+mj-lt"/>
              <a:buAutoNum type="alphaUcParenR"/>
              <a:tabLst>
                <a:tab pos="457200" algn="l"/>
              </a:tabLst>
            </a:pP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 6.90 microsecond</a:t>
            </a:r>
          </a:p>
          <a:p>
            <a:pPr marL="342900" marR="0" lvl="0" indent="-342900" algn="l">
              <a:spcBef>
                <a:spcPts val="0"/>
              </a:spcBef>
              <a:spcAft>
                <a:spcPts val="0"/>
              </a:spcAft>
              <a:buFont typeface="+mj-lt"/>
              <a:buAutoNum type="alphaUcParenR"/>
              <a:tabLst>
                <a:tab pos="457200" algn="l"/>
              </a:tabLst>
            </a:pP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 0.14 millisecond</a:t>
            </a:r>
          </a:p>
          <a:p>
            <a:pPr marL="342900" marR="0" lvl="0" indent="-342900" algn="l">
              <a:spcBef>
                <a:spcPts val="0"/>
              </a:spcBef>
              <a:spcAft>
                <a:spcPts val="0"/>
              </a:spcAft>
              <a:buFont typeface="+mj-lt"/>
              <a:buAutoNum type="alphaUcParenR"/>
              <a:tabLst>
                <a:tab pos="457200" algn="l"/>
              </a:tabLst>
            </a:pP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 4.17 millisecond </a:t>
            </a:r>
          </a:p>
          <a:p>
            <a:pPr marL="342900" marR="0" lvl="0" indent="-342900" algn="l">
              <a:spcBef>
                <a:spcPts val="0"/>
              </a:spcBef>
              <a:spcAft>
                <a:spcPts val="0"/>
              </a:spcAft>
              <a:buFont typeface="+mj-lt"/>
              <a:buAutoNum type="alphaUcParenR"/>
              <a:tabLst>
                <a:tab pos="457200" algn="l"/>
              </a:tabLst>
            </a:pP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 8.33 millisecond</a:t>
            </a:r>
          </a:p>
        </p:txBody>
      </p:sp>
    </p:spTree>
    <p:extLst>
      <p:ext uri="{BB962C8B-B14F-4D97-AF65-F5344CB8AC3E}">
        <p14:creationId xmlns:p14="http://schemas.microsoft.com/office/powerpoint/2010/main" val="287526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0693D-4E95-1B42-BD07-F648E1BE9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Hard Disk Performance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E8046-A8E9-114D-8625-A055B12D1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304" y="1066800"/>
            <a:ext cx="11087100" cy="5229224"/>
          </a:xfrm>
        </p:spPr>
        <p:txBody>
          <a:bodyPr/>
          <a:lstStyle/>
          <a:p>
            <a:r>
              <a:rPr lang="en-US" altLang="en-US" sz="3600" b="1" dirty="0">
                <a:solidFill>
                  <a:srgbClr val="DD550C"/>
                </a:solidFill>
              </a:rPr>
              <a:t>Average access time </a:t>
            </a:r>
          </a:p>
          <a:p>
            <a:pPr marL="0" indent="0">
              <a:buNone/>
            </a:pPr>
            <a:r>
              <a:rPr lang="en-US" altLang="en-US" sz="3600" b="1" dirty="0"/>
              <a:t>    	</a:t>
            </a:r>
            <a:r>
              <a:rPr lang="en-US" altLang="en-US" sz="3600" dirty="0">
                <a:solidFill>
                  <a:srgbClr val="DD550C"/>
                </a:solidFill>
              </a:rPr>
              <a:t>= average seek time + average rotational delays</a:t>
            </a:r>
          </a:p>
          <a:p>
            <a:pPr lvl="1"/>
            <a:r>
              <a:rPr lang="en-US" altLang="en-US" sz="3600" dirty="0"/>
              <a:t>Fast Disk: 3ms + 2ms = 5ms</a:t>
            </a:r>
          </a:p>
          <a:p>
            <a:pPr lvl="1"/>
            <a:r>
              <a:rPr lang="en-US" altLang="en-US" sz="3600" dirty="0"/>
              <a:t>Slow Disk: 9ms + 5.56ms = 14.56ms</a:t>
            </a:r>
          </a:p>
          <a:p>
            <a:pPr lvl="1"/>
            <a:endParaRPr lang="en-US" altLang="en-US" sz="3600" dirty="0"/>
          </a:p>
          <a:p>
            <a:r>
              <a:rPr lang="en-US" altLang="en-US" sz="3600" dirty="0"/>
              <a:t>Average I/O time = </a:t>
            </a:r>
            <a:r>
              <a:rPr lang="en-US" altLang="en-US" sz="3600" dirty="0">
                <a:solidFill>
                  <a:srgbClr val="DD550C"/>
                </a:solidFill>
              </a:rPr>
              <a:t>average access time </a:t>
            </a:r>
            <a:r>
              <a:rPr lang="en-US" altLang="en-US" sz="3600" dirty="0"/>
              <a:t>+ transfer time</a:t>
            </a:r>
          </a:p>
          <a:p>
            <a:pPr marL="0" indent="0">
              <a:buNone/>
            </a:pPr>
            <a:r>
              <a:rPr lang="en-US" altLang="en-US" sz="3600" dirty="0"/>
              <a:t>				  + controller overhead</a:t>
            </a:r>
          </a:p>
        </p:txBody>
      </p:sp>
    </p:spTree>
    <p:extLst>
      <p:ext uri="{BB962C8B-B14F-4D97-AF65-F5344CB8AC3E}">
        <p14:creationId xmlns:p14="http://schemas.microsoft.com/office/powerpoint/2010/main" val="789072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395F1765-9D43-6043-9ACC-161A24024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4800"/>
            <a:ext cx="11277600" cy="2057400"/>
          </a:xfrm>
        </p:spPr>
        <p:txBody>
          <a:bodyPr/>
          <a:lstStyle/>
          <a:p>
            <a:pPr algn="l"/>
            <a:r>
              <a:rPr lang="en-US" dirty="0">
                <a:ea typeface="MS PGothic" charset="0"/>
              </a:rPr>
              <a:t>                 How to compute transfer time? </a:t>
            </a:r>
            <a:br>
              <a:rPr lang="en-US" dirty="0">
                <a:ea typeface="MS PGothic" charset="0"/>
              </a:rPr>
            </a:br>
            <a:r>
              <a:rPr lang="en-US" dirty="0">
                <a:ea typeface="MS PGothic" charset="0"/>
              </a:rPr>
              <a:t>       </a:t>
            </a:r>
            <a:r>
              <a:rPr lang="en-US" dirty="0">
                <a:solidFill>
                  <a:srgbClr val="DD550C"/>
                </a:solidFill>
              </a:rPr>
              <a:t>Example:</a:t>
            </a:r>
            <a:r>
              <a:rPr lang="en-US" dirty="0"/>
              <a:t> Data Size = 4 KB </a:t>
            </a:r>
            <a:br>
              <a:rPr lang="en-US" dirty="0"/>
            </a:br>
            <a:r>
              <a:rPr lang="en-US" dirty="0"/>
              <a:t>                         Transfer Rate = 8 Mb/Sec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05D893B-F4FF-4F50-8C20-D8260A8FCC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900530"/>
              </p:ext>
            </p:extLst>
          </p:nvPr>
        </p:nvGraphicFramePr>
        <p:xfrm>
          <a:off x="304800" y="2362200"/>
          <a:ext cx="11734800" cy="4191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A416DF95-EF9E-44D2-A552-E5E4567D6D9B}"/>
              </a:ext>
            </a:extLst>
          </p:cNvPr>
          <p:cNvSpPr txBox="1">
            <a:spLocks/>
          </p:cNvSpPr>
          <p:nvPr/>
        </p:nvSpPr>
        <p:spPr bwMode="auto">
          <a:xfrm>
            <a:off x="762000" y="3162300"/>
            <a:ext cx="3200400" cy="1295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 algn="l"/>
            <a:r>
              <a:rPr lang="en-US" sz="2800" kern="0" dirty="0">
                <a:ea typeface="MS PGothic" charset="0"/>
              </a:rPr>
              <a:t>Transfer Time = </a:t>
            </a:r>
          </a:p>
          <a:p>
            <a:pPr algn="l"/>
            <a:r>
              <a:rPr lang="en-US" sz="2800" kern="0" dirty="0">
                <a:ea typeface="MS PGothic" charset="0"/>
              </a:rPr>
              <a:t>    Data Size / </a:t>
            </a:r>
          </a:p>
          <a:p>
            <a:pPr algn="l"/>
            <a:r>
              <a:rPr lang="en-US" sz="2800" kern="0" dirty="0">
                <a:ea typeface="MS PGothic" charset="0"/>
              </a:rPr>
              <a:t>    Transfer Rate</a:t>
            </a:r>
            <a:endParaRPr lang="en-US" sz="2800" kern="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97C9FED-4095-4DB3-B3E5-353238A0F07F}"/>
              </a:ext>
            </a:extLst>
          </p:cNvPr>
          <p:cNvSpPr txBox="1">
            <a:spLocks/>
          </p:cNvSpPr>
          <p:nvPr/>
        </p:nvSpPr>
        <p:spPr bwMode="auto">
          <a:xfrm>
            <a:off x="4267200" y="2743200"/>
            <a:ext cx="3581400" cy="1981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 algn="l"/>
            <a:r>
              <a:rPr lang="en-US" sz="2800" kern="0" dirty="0">
                <a:ea typeface="MS PGothic" charset="0"/>
              </a:rPr>
              <a:t>Transfer Rate = </a:t>
            </a:r>
          </a:p>
          <a:p>
            <a:pPr algn="l"/>
            <a:r>
              <a:rPr lang="en-US" sz="2800" kern="0" dirty="0">
                <a:ea typeface="MS PGothic" charset="0"/>
              </a:rPr>
              <a:t>(8Mb/sec)*(1MB/8Mb) </a:t>
            </a:r>
          </a:p>
          <a:p>
            <a:pPr algn="l"/>
            <a:r>
              <a:rPr lang="en-US" sz="2800" kern="0" dirty="0">
                <a:ea typeface="MS PGothic" charset="0"/>
              </a:rPr>
              <a:t>= 1 MB/sec</a:t>
            </a:r>
          </a:p>
          <a:p>
            <a:pPr algn="l"/>
            <a:r>
              <a:rPr lang="en-US" sz="2800" kern="0" dirty="0">
                <a:ea typeface="MS PGothic" charset="0"/>
              </a:rPr>
              <a:t> = 1K * KB/sec</a:t>
            </a:r>
            <a:endParaRPr lang="en-US" sz="2800" kern="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0072B41-D1AF-47DD-8D73-8C97B27419BC}"/>
              </a:ext>
            </a:extLst>
          </p:cNvPr>
          <p:cNvSpPr txBox="1">
            <a:spLocks/>
          </p:cNvSpPr>
          <p:nvPr/>
        </p:nvSpPr>
        <p:spPr bwMode="auto">
          <a:xfrm>
            <a:off x="8442542" y="2743200"/>
            <a:ext cx="3352800" cy="1981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 algn="l"/>
            <a:r>
              <a:rPr lang="en-US" sz="2800" kern="0" dirty="0">
                <a:ea typeface="MS PGothic" charset="0"/>
              </a:rPr>
              <a:t>Data Size/</a:t>
            </a:r>
            <a:r>
              <a:rPr lang="en-US" sz="2800" kern="0" dirty="0" err="1">
                <a:ea typeface="MS PGothic" charset="0"/>
              </a:rPr>
              <a:t>Trans_Rate</a:t>
            </a:r>
            <a:endParaRPr lang="en-US" sz="2800" kern="0" dirty="0">
              <a:ea typeface="MS PGothic" charset="0"/>
            </a:endParaRPr>
          </a:p>
          <a:p>
            <a:pPr algn="l"/>
            <a:r>
              <a:rPr lang="en-US" sz="2800" kern="0" dirty="0">
                <a:ea typeface="MS PGothic" charset="0"/>
              </a:rPr>
              <a:t>= 4 KB/(1K*KB/sec)</a:t>
            </a:r>
          </a:p>
          <a:p>
            <a:pPr algn="l"/>
            <a:r>
              <a:rPr lang="en-US" sz="2800" kern="0" dirty="0">
                <a:ea typeface="MS PGothic" charset="0"/>
              </a:rPr>
              <a:t>= 4 Sec/ 1024</a:t>
            </a:r>
          </a:p>
          <a:p>
            <a:pPr algn="l"/>
            <a:r>
              <a:rPr lang="en-US" sz="2800" kern="0" dirty="0">
                <a:ea typeface="MS PGothic" charset="0"/>
              </a:rPr>
              <a:t>= 0.0039 sec</a:t>
            </a:r>
          </a:p>
          <a:p>
            <a:pPr algn="l"/>
            <a:r>
              <a:rPr lang="en-US" sz="2800" kern="0" dirty="0">
                <a:ea typeface="MS PGothic" charset="0"/>
              </a:rPr>
              <a:t>= 3.9 </a:t>
            </a:r>
            <a:r>
              <a:rPr lang="en-US" sz="2800" kern="0" dirty="0" err="1">
                <a:ea typeface="MS PGothic" charset="0"/>
              </a:rPr>
              <a:t>ms</a:t>
            </a:r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2037538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395F1765-9D43-6043-9ACC-161A24024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11277600" cy="2667000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DD550C"/>
                </a:solidFill>
                <a:ea typeface="MS PGothic" charset="0"/>
              </a:rPr>
              <a:t>Exercise 2 (</a:t>
            </a:r>
            <a:r>
              <a:rPr lang="en-US" dirty="0" err="1">
                <a:solidFill>
                  <a:srgbClr val="DD550C"/>
                </a:solidFill>
                <a:ea typeface="MS PGothic" charset="0"/>
              </a:rPr>
              <a:t>Menti</a:t>
            </a:r>
            <a:r>
              <a:rPr lang="en-US" dirty="0">
                <a:solidFill>
                  <a:srgbClr val="DD550C"/>
                </a:solidFill>
                <a:ea typeface="MS PGothic" charset="0"/>
              </a:rPr>
              <a:t>):</a:t>
            </a:r>
            <a:r>
              <a:rPr lang="en-US" dirty="0"/>
              <a:t> </a:t>
            </a:r>
            <a:r>
              <a:rPr lang="en-US" altLang="en-US" dirty="0"/>
              <a:t>Suppose a 7200-RPM disk transfers a 4KB block with a 5ms average seek time, 1Gb/sec transfer rate with a 0.1ms controller overhead</a:t>
            </a:r>
            <a:r>
              <a:rPr lang="en-US" dirty="0"/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6A08755-DBBC-FF44-8851-A0CA7B2AB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3276600"/>
            <a:ext cx="2736363" cy="273636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E5E95D6-2762-9E4E-AF4D-17A2206CADB6}"/>
              </a:ext>
            </a:extLst>
          </p:cNvPr>
          <p:cNvSpPr/>
          <p:nvPr/>
        </p:nvSpPr>
        <p:spPr>
          <a:xfrm>
            <a:off x="5638800" y="3276600"/>
            <a:ext cx="4114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>
              <a:spcBef>
                <a:spcPts val="0"/>
              </a:spcBef>
              <a:spcAft>
                <a:spcPts val="0"/>
              </a:spcAft>
              <a:buFont typeface="+mj-lt"/>
              <a:buAutoNum type="alphaUcParenR"/>
              <a:tabLst>
                <a:tab pos="457200" algn="l"/>
              </a:tabLst>
            </a:pP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 9.27   </a:t>
            </a:r>
            <a:r>
              <a:rPr lang="en-US" sz="3600" b="0" dirty="0" err="1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ms</a:t>
            </a:r>
            <a:endParaRPr lang="en-US" sz="3600" b="0" dirty="0">
              <a:solidFill>
                <a:srgbClr val="03244D"/>
              </a:solidFill>
              <a:latin typeface="Calibri" panose="020F0502020204030204" pitchFamily="34" charset="0"/>
              <a:ea typeface="SimSun" panose="02010600030101010101" pitchFamily="2" charset="-122"/>
              <a:cs typeface="Calibri" panose="020F0502020204030204" pitchFamily="34" charset="0"/>
            </a:endParaRPr>
          </a:p>
          <a:p>
            <a:pPr marL="342900" marR="0" lvl="0" indent="-342900" algn="l">
              <a:spcBef>
                <a:spcPts val="0"/>
              </a:spcBef>
              <a:spcAft>
                <a:spcPts val="0"/>
              </a:spcAft>
              <a:buFont typeface="+mj-lt"/>
              <a:buAutoNum type="alphaUcParenR"/>
              <a:tabLst>
                <a:tab pos="457200" algn="l"/>
              </a:tabLst>
            </a:pP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 9.302 </a:t>
            </a:r>
            <a:r>
              <a:rPr lang="en-US" sz="3600" b="0" dirty="0" err="1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ms</a:t>
            </a:r>
            <a:endParaRPr lang="en-US" sz="3600" b="0" dirty="0">
              <a:solidFill>
                <a:srgbClr val="03244D"/>
              </a:solidFill>
              <a:latin typeface="Calibri" panose="020F0502020204030204" pitchFamily="34" charset="0"/>
              <a:ea typeface="SimSun" panose="02010600030101010101" pitchFamily="2" charset="-122"/>
              <a:cs typeface="Calibri" panose="020F0502020204030204" pitchFamily="34" charset="0"/>
            </a:endParaRPr>
          </a:p>
          <a:p>
            <a:pPr marL="342900" marR="0" lvl="0" indent="-342900" algn="l">
              <a:spcBef>
                <a:spcPts val="0"/>
              </a:spcBef>
              <a:spcAft>
                <a:spcPts val="0"/>
              </a:spcAft>
              <a:buFont typeface="+mj-lt"/>
              <a:buAutoNum type="alphaUcParenR"/>
              <a:tabLst>
                <a:tab pos="457200" algn="l"/>
              </a:tabLst>
            </a:pP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 5.302 </a:t>
            </a:r>
            <a:r>
              <a:rPr lang="en-US" sz="3600" b="0" dirty="0" err="1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ms</a:t>
            </a: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 </a:t>
            </a:r>
          </a:p>
          <a:p>
            <a:pPr marL="342900" marR="0" lvl="0" indent="-342900" algn="l">
              <a:spcBef>
                <a:spcPts val="0"/>
              </a:spcBef>
              <a:spcAft>
                <a:spcPts val="0"/>
              </a:spcAft>
              <a:buFont typeface="+mj-lt"/>
              <a:buAutoNum type="alphaUcParenR"/>
              <a:tabLst>
                <a:tab pos="457200" algn="l"/>
              </a:tabLst>
            </a:pPr>
            <a:r>
              <a:rPr lang="en-US" sz="3600" b="0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 9.17   </a:t>
            </a:r>
            <a:r>
              <a:rPr lang="en-US" sz="3600" b="0" dirty="0" err="1">
                <a:solidFill>
                  <a:srgbClr val="03244D"/>
                </a:solidFill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ms</a:t>
            </a:r>
            <a:endParaRPr lang="en-US" sz="3600" b="0" dirty="0">
              <a:solidFill>
                <a:srgbClr val="03244D"/>
              </a:solidFill>
              <a:latin typeface="Calibri" panose="020F0502020204030204" pitchFamily="34" charset="0"/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698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EA7E-32A5-1247-89E9-040C3648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 Drive vs. Solid-State Disks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775097-D0B4-914E-8DB8-4E20EAA5A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1676400"/>
            <a:ext cx="9170115" cy="429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57696"/>
      </p:ext>
    </p:extLst>
  </p:cSld>
  <p:clrMapOvr>
    <a:masterClrMapping/>
  </p:clrMapOvr>
</p:sld>
</file>

<file path=ppt/theme/theme1.xml><?xml version="1.0" encoding="utf-8"?>
<a:theme xmlns:a="http://schemas.openxmlformats.org/drawingml/2006/main" name="nasa.osma.sas2001">
  <a:themeElements>
    <a:clrScheme name="nasa.osma.sas200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nasa.osma.sas20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pitchFamily="-65" charset="0"/>
          </a:defRPr>
        </a:defPPr>
      </a:lstStyle>
    </a:lnDef>
  </a:objectDefaults>
  <a:extraClrSchemeLst>
    <a:extraClrScheme>
      <a:clrScheme name="nasa.osma.sas200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.osma.sas200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C:\cross\papers\NASA.OSMA.SAS'01\nasa.osma.sas2001.ppt</Template>
  <TotalTime>10244</TotalTime>
  <Words>1447</Words>
  <Application>Microsoft Office PowerPoint</Application>
  <PresentationFormat>Widescreen</PresentationFormat>
  <Paragraphs>224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Times New Roman</vt:lpstr>
      <vt:lpstr>Verdana</vt:lpstr>
      <vt:lpstr>nasa.osma.sas2001</vt:lpstr>
      <vt:lpstr>COMP7500/7506  Advanced Operating Systems</vt:lpstr>
      <vt:lpstr>Learning Objectives: Storage Devices</vt:lpstr>
      <vt:lpstr>PowerPoint Presentation</vt:lpstr>
      <vt:lpstr>How to compute average rotational delays?  Example: A hard drive’s RPM is 120.</vt:lpstr>
      <vt:lpstr>Exercise 1 (Menti):  What is the average rotational delay if a hard drive’s RPM is 7200?</vt:lpstr>
      <vt:lpstr>Hard Disk Performance</vt:lpstr>
      <vt:lpstr>                 How to compute transfer time?         Example: Data Size = 4 KB                           Transfer Rate = 8 Mb/Sec</vt:lpstr>
      <vt:lpstr>Exercise 2 (Menti): Suppose a 7200-RPM disk transfers a 4KB block with a 5ms average seek time, 1Gb/sec transfer rate with a 0.1ms controller overhead?</vt:lpstr>
      <vt:lpstr>Hard Drive vs. Solid-State Disks</vt:lpstr>
      <vt:lpstr>Exercise 3 (Group Discussion): HDD vs. SSD Please complete the following comparison table. </vt:lpstr>
      <vt:lpstr>Disk Attachment: How to access disk storage?</vt:lpstr>
      <vt:lpstr>PowerPoint Presentation</vt:lpstr>
      <vt:lpstr>NAS: Network-Attached Storage</vt:lpstr>
      <vt:lpstr>NAS: Network-Attached Storage</vt:lpstr>
      <vt:lpstr>SAN: Storage Area Network</vt:lpstr>
      <vt:lpstr>SAN: Storage Area Network</vt:lpstr>
      <vt:lpstr>Exercise 4: What are the differences between NAS and SAN? </vt:lpstr>
      <vt:lpstr>Exercise 5 (Group Discussion): Why storage networks and communications networks are separated in SAN? </vt:lpstr>
      <vt:lpstr>Exercise 6: Let’s compare NAS and SAN. </vt:lpstr>
      <vt:lpstr>Summary</vt:lpstr>
      <vt:lpstr>What’s Next?</vt:lpstr>
    </vt:vector>
  </TitlesOfParts>
  <Manager/>
  <Company>Auburn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Auburn University CSSE Graduate Student Orientation</dc:title>
  <dc:subject/>
  <dc:creator>Xiao Qin</dc:creator>
  <cp:keywords/>
  <dc:description>Department of Computer Science and Software Engineering</dc:description>
  <cp:lastModifiedBy>Xiao Qin</cp:lastModifiedBy>
  <cp:revision>574</cp:revision>
  <cp:lastPrinted>2010-08-20T15:06:51Z</cp:lastPrinted>
  <dcterms:created xsi:type="dcterms:W3CDTF">2010-08-19T20:24:24Z</dcterms:created>
  <dcterms:modified xsi:type="dcterms:W3CDTF">2021-03-12T14:43:37Z</dcterms:modified>
  <cp:category/>
</cp:coreProperties>
</file>

<file path=docProps/thumbnail.jpeg>
</file>